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66" r:id="rId2"/>
    <p:sldId id="267" r:id="rId3"/>
    <p:sldId id="256" r:id="rId4"/>
    <p:sldId id="257" r:id="rId5"/>
    <p:sldId id="258" r:id="rId6"/>
    <p:sldId id="260" r:id="rId7"/>
    <p:sldId id="259" r:id="rId8"/>
    <p:sldId id="261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D0F31E7-CB80-4144-A2CF-A4E58FC55C78}" type="doc">
      <dgm:prSet loTypeId="urn:microsoft.com/office/officeart/2005/8/layout/chevron2" loCatId="process" qsTypeId="urn:microsoft.com/office/officeart/2005/8/quickstyle/simple5" qsCatId="simple" csTypeId="urn:microsoft.com/office/officeart/2005/8/colors/colorful1" csCatId="colorful" phldr="1"/>
      <dgm:spPr/>
      <dgm:t>
        <a:bodyPr/>
        <a:lstStyle/>
        <a:p>
          <a:endParaRPr lang="en-US"/>
        </a:p>
      </dgm:t>
    </dgm:pt>
    <dgm:pt modelId="{48249857-6D32-40BA-94F7-0EA72BEB5FA2}">
      <dgm:prSet phldrT="[Text]"/>
      <dgm:spPr/>
      <dgm:t>
        <a:bodyPr/>
        <a:lstStyle/>
        <a:p>
          <a:r>
            <a:rPr lang="en-US" dirty="0" smtClean="0"/>
            <a:t>Exposition</a:t>
          </a:r>
          <a:endParaRPr lang="en-US" dirty="0"/>
        </a:p>
      </dgm:t>
    </dgm:pt>
    <dgm:pt modelId="{6B7BF368-FC9E-488B-AC95-73EA3CFE306F}" type="parTrans" cxnId="{BA2F3D82-7F27-4C78-A217-15CAE6120185}">
      <dgm:prSet/>
      <dgm:spPr/>
      <dgm:t>
        <a:bodyPr/>
        <a:lstStyle/>
        <a:p>
          <a:endParaRPr lang="en-US"/>
        </a:p>
      </dgm:t>
    </dgm:pt>
    <dgm:pt modelId="{94A07D1F-1C74-47A3-82B1-6EB27AEBDB4B}" type="sibTrans" cxnId="{BA2F3D82-7F27-4C78-A217-15CAE6120185}">
      <dgm:prSet/>
      <dgm:spPr/>
      <dgm:t>
        <a:bodyPr/>
        <a:lstStyle/>
        <a:p>
          <a:endParaRPr lang="en-US"/>
        </a:p>
      </dgm:t>
    </dgm:pt>
    <dgm:pt modelId="{95F9CF14-42C2-4227-AF3C-3CA8B63E3A90}">
      <dgm:prSet phldrT="[Text]"/>
      <dgm:spPr/>
      <dgm:t>
        <a:bodyPr/>
        <a:lstStyle/>
        <a:p>
          <a:r>
            <a:rPr lang="en-US" b="1" dirty="0" smtClean="0"/>
            <a:t>Introduction to Characters – description </a:t>
          </a:r>
          <a:endParaRPr lang="en-US" dirty="0"/>
        </a:p>
      </dgm:t>
    </dgm:pt>
    <dgm:pt modelId="{AED0CB28-84D9-43E0-AF60-3E5219C3A243}" type="parTrans" cxnId="{8F360756-9CE0-4BB5-A169-0B1C22DFDF16}">
      <dgm:prSet/>
      <dgm:spPr/>
      <dgm:t>
        <a:bodyPr/>
        <a:lstStyle/>
        <a:p>
          <a:endParaRPr lang="en-US"/>
        </a:p>
      </dgm:t>
    </dgm:pt>
    <dgm:pt modelId="{74E30936-3424-4B8C-B142-A9FAA9742260}" type="sibTrans" cxnId="{8F360756-9CE0-4BB5-A169-0B1C22DFDF16}">
      <dgm:prSet/>
      <dgm:spPr/>
      <dgm:t>
        <a:bodyPr/>
        <a:lstStyle/>
        <a:p>
          <a:endParaRPr lang="en-US"/>
        </a:p>
      </dgm:t>
    </dgm:pt>
    <dgm:pt modelId="{60E767BB-6BDD-42ED-BA63-2EB8676BAC7A}">
      <dgm:prSet phldrT="[Text]"/>
      <dgm:spPr/>
      <dgm:t>
        <a:bodyPr/>
        <a:lstStyle/>
        <a:p>
          <a:r>
            <a:rPr lang="en-US" dirty="0" smtClean="0"/>
            <a:t>Rising Action</a:t>
          </a:r>
          <a:endParaRPr lang="en-US" dirty="0"/>
        </a:p>
      </dgm:t>
    </dgm:pt>
    <dgm:pt modelId="{FA5CFA77-CA20-4181-9F43-F028952A0EC8}" type="parTrans" cxnId="{AEC75700-BF3C-425D-89BE-5AFA2C0860D8}">
      <dgm:prSet/>
      <dgm:spPr/>
      <dgm:t>
        <a:bodyPr/>
        <a:lstStyle/>
        <a:p>
          <a:endParaRPr lang="en-US"/>
        </a:p>
      </dgm:t>
    </dgm:pt>
    <dgm:pt modelId="{9B679651-1664-430E-9979-5405001D5505}" type="sibTrans" cxnId="{AEC75700-BF3C-425D-89BE-5AFA2C0860D8}">
      <dgm:prSet/>
      <dgm:spPr/>
      <dgm:t>
        <a:bodyPr/>
        <a:lstStyle/>
        <a:p>
          <a:endParaRPr lang="en-US"/>
        </a:p>
      </dgm:t>
    </dgm:pt>
    <dgm:pt modelId="{7F9E071F-CB15-41A8-8178-9157B5D872AB}">
      <dgm:prSet phldrT="[Text]"/>
      <dgm:spPr/>
      <dgm:t>
        <a:bodyPr/>
        <a:lstStyle/>
        <a:p>
          <a:r>
            <a:rPr lang="en-US" b="1" i="0" dirty="0" smtClean="0"/>
            <a:t>Story and situations begin to escalate</a:t>
          </a:r>
          <a:endParaRPr lang="en-US" b="1" dirty="0"/>
        </a:p>
      </dgm:t>
    </dgm:pt>
    <dgm:pt modelId="{31AF8FD9-A019-4049-B7C9-655A54012EED}" type="parTrans" cxnId="{4666D79C-3CDB-460C-92A9-C74E25452111}">
      <dgm:prSet/>
      <dgm:spPr/>
      <dgm:t>
        <a:bodyPr/>
        <a:lstStyle/>
        <a:p>
          <a:endParaRPr lang="en-US"/>
        </a:p>
      </dgm:t>
    </dgm:pt>
    <dgm:pt modelId="{603E8E3A-A2A6-433A-863E-ED5A5A00F8E4}" type="sibTrans" cxnId="{4666D79C-3CDB-460C-92A9-C74E25452111}">
      <dgm:prSet/>
      <dgm:spPr/>
      <dgm:t>
        <a:bodyPr/>
        <a:lstStyle/>
        <a:p>
          <a:endParaRPr lang="en-US"/>
        </a:p>
      </dgm:t>
    </dgm:pt>
    <dgm:pt modelId="{1A45F6C8-0CBA-4A26-ADDF-C8BF95DB2CAA}">
      <dgm:prSet phldrT="[Text]"/>
      <dgm:spPr/>
      <dgm:t>
        <a:bodyPr/>
        <a:lstStyle/>
        <a:p>
          <a:r>
            <a:rPr lang="en-US" dirty="0" smtClean="0"/>
            <a:t>Climax</a:t>
          </a:r>
          <a:endParaRPr lang="en-US" dirty="0"/>
        </a:p>
      </dgm:t>
    </dgm:pt>
    <dgm:pt modelId="{12C01696-DF73-4C9A-BF3F-E447D49ABC18}" type="parTrans" cxnId="{9D9B97E2-F45E-45F8-9B2D-9B4F2C84D110}">
      <dgm:prSet/>
      <dgm:spPr/>
      <dgm:t>
        <a:bodyPr/>
        <a:lstStyle/>
        <a:p>
          <a:endParaRPr lang="en-US"/>
        </a:p>
      </dgm:t>
    </dgm:pt>
    <dgm:pt modelId="{39B6EABC-FE49-40A2-BD95-0D634CE082C2}" type="sibTrans" cxnId="{9D9B97E2-F45E-45F8-9B2D-9B4F2C84D110}">
      <dgm:prSet/>
      <dgm:spPr/>
      <dgm:t>
        <a:bodyPr/>
        <a:lstStyle/>
        <a:p>
          <a:endParaRPr lang="en-US"/>
        </a:p>
      </dgm:t>
    </dgm:pt>
    <dgm:pt modelId="{28F6F8C8-E67E-4A52-8AB5-9FB923BBBACD}">
      <dgm:prSet phldrT="[Text]"/>
      <dgm:spPr/>
      <dgm:t>
        <a:bodyPr/>
        <a:lstStyle/>
        <a:p>
          <a:r>
            <a:rPr lang="en-US" b="1" dirty="0" smtClean="0"/>
            <a:t>The main event!</a:t>
          </a:r>
          <a:endParaRPr lang="en-US" b="1" dirty="0"/>
        </a:p>
      </dgm:t>
    </dgm:pt>
    <dgm:pt modelId="{5EB3DA92-E2A3-4657-9AC7-50C212C43457}" type="parTrans" cxnId="{BC3F8202-16D4-4C07-8856-09F4FE8053B1}">
      <dgm:prSet/>
      <dgm:spPr/>
      <dgm:t>
        <a:bodyPr/>
        <a:lstStyle/>
        <a:p>
          <a:endParaRPr lang="en-US"/>
        </a:p>
      </dgm:t>
    </dgm:pt>
    <dgm:pt modelId="{C20047FD-5846-45C5-AAB9-D2E4221BBE07}" type="sibTrans" cxnId="{BC3F8202-16D4-4C07-8856-09F4FE8053B1}">
      <dgm:prSet/>
      <dgm:spPr/>
      <dgm:t>
        <a:bodyPr/>
        <a:lstStyle/>
        <a:p>
          <a:endParaRPr lang="en-US"/>
        </a:p>
      </dgm:t>
    </dgm:pt>
    <dgm:pt modelId="{BB0F6A0C-A6A2-49FA-A828-D7C6A6CF56ED}">
      <dgm:prSet phldrT="[Text]"/>
      <dgm:spPr/>
      <dgm:t>
        <a:bodyPr/>
        <a:lstStyle/>
        <a:p>
          <a:r>
            <a:rPr lang="en-US" b="1" i="0" dirty="0" smtClean="0"/>
            <a:t>This is the most emotional part of your myth</a:t>
          </a:r>
          <a:endParaRPr lang="en-US" b="1" dirty="0"/>
        </a:p>
      </dgm:t>
    </dgm:pt>
    <dgm:pt modelId="{A11F2794-72F9-41DB-9962-84FBA8AEA2B7}" type="parTrans" cxnId="{613B4423-2C98-4B7A-B67D-12DE1816C399}">
      <dgm:prSet/>
      <dgm:spPr/>
      <dgm:t>
        <a:bodyPr/>
        <a:lstStyle/>
        <a:p>
          <a:endParaRPr lang="en-US"/>
        </a:p>
      </dgm:t>
    </dgm:pt>
    <dgm:pt modelId="{E42C7EF4-965F-4E28-90E8-074673856E41}" type="sibTrans" cxnId="{613B4423-2C98-4B7A-B67D-12DE1816C399}">
      <dgm:prSet/>
      <dgm:spPr/>
      <dgm:t>
        <a:bodyPr/>
        <a:lstStyle/>
        <a:p>
          <a:endParaRPr lang="en-US"/>
        </a:p>
      </dgm:t>
    </dgm:pt>
    <dgm:pt modelId="{BAA51E42-9F63-4A9C-9AEA-DC6654814036}">
      <dgm:prSet phldrT="[Text]"/>
      <dgm:spPr/>
      <dgm:t>
        <a:bodyPr/>
        <a:lstStyle/>
        <a:p>
          <a:r>
            <a:rPr lang="en-US" dirty="0" smtClean="0"/>
            <a:t>Falling Action</a:t>
          </a:r>
          <a:endParaRPr lang="en-US" dirty="0"/>
        </a:p>
      </dgm:t>
    </dgm:pt>
    <dgm:pt modelId="{2481D0E9-E7C9-4C91-885F-EC4F84A452A2}" type="parTrans" cxnId="{042F827B-6A4D-4283-83E5-1650200D7765}">
      <dgm:prSet/>
      <dgm:spPr/>
      <dgm:t>
        <a:bodyPr/>
        <a:lstStyle/>
        <a:p>
          <a:endParaRPr lang="en-US"/>
        </a:p>
      </dgm:t>
    </dgm:pt>
    <dgm:pt modelId="{C447751C-9BBC-450F-8C11-03931989C05F}" type="sibTrans" cxnId="{042F827B-6A4D-4283-83E5-1650200D7765}">
      <dgm:prSet/>
      <dgm:spPr/>
      <dgm:t>
        <a:bodyPr/>
        <a:lstStyle/>
        <a:p>
          <a:endParaRPr lang="en-US"/>
        </a:p>
      </dgm:t>
    </dgm:pt>
    <dgm:pt modelId="{0098ECD6-B571-4CAA-9671-1D958A0787F5}">
      <dgm:prSet phldrT="[Text]"/>
      <dgm:spPr/>
      <dgm:t>
        <a:bodyPr/>
        <a:lstStyle/>
        <a:p>
          <a:r>
            <a:rPr lang="en-US" dirty="0" smtClean="0"/>
            <a:t>Resolution</a:t>
          </a:r>
          <a:endParaRPr lang="en-US" dirty="0"/>
        </a:p>
      </dgm:t>
    </dgm:pt>
    <dgm:pt modelId="{9D73FDB4-4EC0-44D3-A535-B61EA9310682}" type="parTrans" cxnId="{A9BC0617-E0ED-4A3F-A71D-FA8B37F2DAD8}">
      <dgm:prSet/>
      <dgm:spPr/>
      <dgm:t>
        <a:bodyPr/>
        <a:lstStyle/>
        <a:p>
          <a:endParaRPr lang="en-US"/>
        </a:p>
      </dgm:t>
    </dgm:pt>
    <dgm:pt modelId="{DB6D0743-9AD8-48EF-B2D7-F20B1C48E044}" type="sibTrans" cxnId="{A9BC0617-E0ED-4A3F-A71D-FA8B37F2DAD8}">
      <dgm:prSet/>
      <dgm:spPr/>
      <dgm:t>
        <a:bodyPr/>
        <a:lstStyle/>
        <a:p>
          <a:endParaRPr lang="en-US"/>
        </a:p>
      </dgm:t>
    </dgm:pt>
    <dgm:pt modelId="{A2BC0446-0782-48B3-863E-10366B4C272F}">
      <dgm:prSet/>
      <dgm:spPr/>
      <dgm:t>
        <a:bodyPr/>
        <a:lstStyle/>
        <a:p>
          <a:r>
            <a:rPr lang="en-US" b="1" dirty="0" smtClean="0"/>
            <a:t>Setting – place, time story is happening</a:t>
          </a:r>
          <a:endParaRPr lang="en-US" b="1" dirty="0"/>
        </a:p>
      </dgm:t>
    </dgm:pt>
    <dgm:pt modelId="{DCBCA92D-F0A1-40C7-BAA4-424A4826BE27}" type="parTrans" cxnId="{1F08598C-A515-4E71-9063-96E5427004E8}">
      <dgm:prSet/>
      <dgm:spPr/>
      <dgm:t>
        <a:bodyPr/>
        <a:lstStyle/>
        <a:p>
          <a:endParaRPr lang="en-US"/>
        </a:p>
      </dgm:t>
    </dgm:pt>
    <dgm:pt modelId="{B2A9D247-CBD4-4235-9596-D496A90BF597}" type="sibTrans" cxnId="{1F08598C-A515-4E71-9063-96E5427004E8}">
      <dgm:prSet/>
      <dgm:spPr/>
      <dgm:t>
        <a:bodyPr/>
        <a:lstStyle/>
        <a:p>
          <a:endParaRPr lang="en-US"/>
        </a:p>
      </dgm:t>
    </dgm:pt>
    <dgm:pt modelId="{33C64094-76B5-4BD6-BFFC-CC3EF4C5E504}">
      <dgm:prSet/>
      <dgm:spPr/>
      <dgm:t>
        <a:bodyPr/>
        <a:lstStyle/>
        <a:p>
          <a:r>
            <a:rPr lang="en-US" b="1" i="0" dirty="0" smtClean="0"/>
            <a:t>Dramatic and suspenseful events</a:t>
          </a:r>
          <a:endParaRPr lang="en-US" b="1" dirty="0"/>
        </a:p>
      </dgm:t>
    </dgm:pt>
    <dgm:pt modelId="{6C80DAD7-8D39-41FC-9C86-32F3C203FBD7}" type="parTrans" cxnId="{2783ACDE-3568-473B-852E-A512E2EA9432}">
      <dgm:prSet/>
      <dgm:spPr/>
      <dgm:t>
        <a:bodyPr/>
        <a:lstStyle/>
        <a:p>
          <a:endParaRPr lang="en-US"/>
        </a:p>
      </dgm:t>
    </dgm:pt>
    <dgm:pt modelId="{5EED8C38-789F-4BDA-9F94-CA62F72F8765}" type="sibTrans" cxnId="{2783ACDE-3568-473B-852E-A512E2EA9432}">
      <dgm:prSet/>
      <dgm:spPr/>
      <dgm:t>
        <a:bodyPr/>
        <a:lstStyle/>
        <a:p>
          <a:endParaRPr lang="en-US"/>
        </a:p>
      </dgm:t>
    </dgm:pt>
    <dgm:pt modelId="{5655D14E-6320-4552-B185-80DDCF80BA3D}">
      <dgm:prSet phldrT="[Text]"/>
      <dgm:spPr/>
      <dgm:t>
        <a:bodyPr/>
        <a:lstStyle/>
        <a:p>
          <a:r>
            <a:rPr lang="en-US" b="1" i="0" dirty="0" smtClean="0"/>
            <a:t>Everything tends to slow down</a:t>
          </a:r>
          <a:r>
            <a:rPr lang="en-US" dirty="0" smtClean="0"/>
            <a:t> </a:t>
          </a:r>
          <a:endParaRPr lang="en-US" b="1" dirty="0"/>
        </a:p>
      </dgm:t>
    </dgm:pt>
    <dgm:pt modelId="{1E97A2F2-AAB8-473C-8DF4-05B8CACD31C9}" type="parTrans" cxnId="{6EA589A1-D708-4440-B52E-D57FF08DC4DF}">
      <dgm:prSet/>
      <dgm:spPr/>
      <dgm:t>
        <a:bodyPr/>
        <a:lstStyle/>
        <a:p>
          <a:endParaRPr lang="en-US"/>
        </a:p>
      </dgm:t>
    </dgm:pt>
    <dgm:pt modelId="{7FEF3C71-216F-4F45-9CCA-56A6EA4111CC}" type="sibTrans" cxnId="{6EA589A1-D708-4440-B52E-D57FF08DC4DF}">
      <dgm:prSet/>
      <dgm:spPr/>
      <dgm:t>
        <a:bodyPr/>
        <a:lstStyle/>
        <a:p>
          <a:endParaRPr lang="en-US"/>
        </a:p>
      </dgm:t>
    </dgm:pt>
    <dgm:pt modelId="{3CB8D243-C22F-4186-A010-40FC33F2CFF3}">
      <dgm:prSet phldrT="[Text]"/>
      <dgm:spPr/>
      <dgm:t>
        <a:bodyPr/>
        <a:lstStyle/>
        <a:p>
          <a:r>
            <a:rPr lang="en-US" b="1" dirty="0" smtClean="0"/>
            <a:t>Events are coming off the climax</a:t>
          </a:r>
          <a:endParaRPr lang="en-US" b="1" dirty="0"/>
        </a:p>
      </dgm:t>
    </dgm:pt>
    <dgm:pt modelId="{33B9CC7D-4F5F-4A10-9D5A-DA2024C234C8}" type="parTrans" cxnId="{A63415FE-7B92-4ADF-9DED-B49E67295156}">
      <dgm:prSet/>
      <dgm:spPr/>
      <dgm:t>
        <a:bodyPr/>
        <a:lstStyle/>
        <a:p>
          <a:endParaRPr lang="en-US"/>
        </a:p>
      </dgm:t>
    </dgm:pt>
    <dgm:pt modelId="{B9579A0E-1982-445B-AF3C-68621851DA84}" type="sibTrans" cxnId="{A63415FE-7B92-4ADF-9DED-B49E67295156}">
      <dgm:prSet/>
      <dgm:spPr/>
      <dgm:t>
        <a:bodyPr/>
        <a:lstStyle/>
        <a:p>
          <a:endParaRPr lang="en-US"/>
        </a:p>
      </dgm:t>
    </dgm:pt>
    <dgm:pt modelId="{7E0DCB37-04A4-49A8-8674-87E7337EEAEB}">
      <dgm:prSet phldrT="[Text]"/>
      <dgm:spPr/>
      <dgm:t>
        <a:bodyPr/>
        <a:lstStyle/>
        <a:p>
          <a:r>
            <a:rPr lang="en-US" b="1" dirty="0" smtClean="0"/>
            <a:t>The characters finally reach a solution to the predicament, or reach a point where they can go no farther in trying to reach a solution</a:t>
          </a:r>
          <a:endParaRPr lang="en-US" b="1" dirty="0"/>
        </a:p>
      </dgm:t>
    </dgm:pt>
    <dgm:pt modelId="{5ECA8BF9-BABB-4390-A220-407DC28B706C}" type="parTrans" cxnId="{74B10E23-631F-4F7B-95B0-6B5F902AB441}">
      <dgm:prSet/>
      <dgm:spPr/>
      <dgm:t>
        <a:bodyPr/>
        <a:lstStyle/>
        <a:p>
          <a:endParaRPr lang="en-US"/>
        </a:p>
      </dgm:t>
    </dgm:pt>
    <dgm:pt modelId="{34FD02CD-0B8C-4B07-B647-949A276D4819}" type="sibTrans" cxnId="{74B10E23-631F-4F7B-95B0-6B5F902AB441}">
      <dgm:prSet/>
      <dgm:spPr/>
      <dgm:t>
        <a:bodyPr/>
        <a:lstStyle/>
        <a:p>
          <a:endParaRPr lang="en-US"/>
        </a:p>
      </dgm:t>
    </dgm:pt>
    <dgm:pt modelId="{61BAAFB6-68B8-48D2-BEFC-3CB065B6DD8C}" type="pres">
      <dgm:prSet presAssocID="{4D0F31E7-CB80-4144-A2CF-A4E58FC55C7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D8DC6FB-6E52-4CCA-BDEC-129FE3B6EA85}" type="pres">
      <dgm:prSet presAssocID="{48249857-6D32-40BA-94F7-0EA72BEB5FA2}" presName="composite" presStyleCnt="0"/>
      <dgm:spPr/>
    </dgm:pt>
    <dgm:pt modelId="{DA6624F5-84A2-45A7-B938-2E376EDA529D}" type="pres">
      <dgm:prSet presAssocID="{48249857-6D32-40BA-94F7-0EA72BEB5FA2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09FBD80-B05F-4C9F-B8BE-B8EE88F8C3BD}" type="pres">
      <dgm:prSet presAssocID="{48249857-6D32-40BA-94F7-0EA72BEB5FA2}" presName="descendantText" presStyleLbl="alignAcc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38EE836-1E27-4484-A04B-7AB230C4C606}" type="pres">
      <dgm:prSet presAssocID="{94A07D1F-1C74-47A3-82B1-6EB27AEBDB4B}" presName="sp" presStyleCnt="0"/>
      <dgm:spPr/>
    </dgm:pt>
    <dgm:pt modelId="{7E054E5D-3783-489B-998F-1D502299E10F}" type="pres">
      <dgm:prSet presAssocID="{60E767BB-6BDD-42ED-BA63-2EB8676BAC7A}" presName="composite" presStyleCnt="0"/>
      <dgm:spPr/>
    </dgm:pt>
    <dgm:pt modelId="{16A853DC-9A30-4BE0-85AF-7E55C6CC97BF}" type="pres">
      <dgm:prSet presAssocID="{60E767BB-6BDD-42ED-BA63-2EB8676BAC7A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B197A3-A5CE-48E7-8F60-38B4175BA6E0}" type="pres">
      <dgm:prSet presAssocID="{60E767BB-6BDD-42ED-BA63-2EB8676BAC7A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2676EF6-B968-4EBC-A31B-32BC057A5F43}" type="pres">
      <dgm:prSet presAssocID="{9B679651-1664-430E-9979-5405001D5505}" presName="sp" presStyleCnt="0"/>
      <dgm:spPr/>
    </dgm:pt>
    <dgm:pt modelId="{D6A92E27-06CF-4164-8F36-086F06483C05}" type="pres">
      <dgm:prSet presAssocID="{1A45F6C8-0CBA-4A26-ADDF-C8BF95DB2CAA}" presName="composite" presStyleCnt="0"/>
      <dgm:spPr/>
    </dgm:pt>
    <dgm:pt modelId="{15540059-A766-4A2E-B67C-8313B193109D}" type="pres">
      <dgm:prSet presAssocID="{1A45F6C8-0CBA-4A26-ADDF-C8BF95DB2CAA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8C5407B-5FB2-41FD-A6CC-0D2CC1C326B1}" type="pres">
      <dgm:prSet presAssocID="{1A45F6C8-0CBA-4A26-ADDF-C8BF95DB2CAA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C8C30AD-ADCC-4459-9862-D62FEFFFD5B2}" type="pres">
      <dgm:prSet presAssocID="{39B6EABC-FE49-40A2-BD95-0D634CE082C2}" presName="sp" presStyleCnt="0"/>
      <dgm:spPr/>
    </dgm:pt>
    <dgm:pt modelId="{32716254-43B2-4DDC-A20C-D0EA2C0C3FC9}" type="pres">
      <dgm:prSet presAssocID="{BAA51E42-9F63-4A9C-9AEA-DC6654814036}" presName="composite" presStyleCnt="0"/>
      <dgm:spPr/>
    </dgm:pt>
    <dgm:pt modelId="{CFFFCC4F-1239-4EAD-80C4-8EEDF907E556}" type="pres">
      <dgm:prSet presAssocID="{BAA51E42-9F63-4A9C-9AEA-DC6654814036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343FA7-8D03-4C33-8520-B1F82B8906EA}" type="pres">
      <dgm:prSet presAssocID="{BAA51E42-9F63-4A9C-9AEA-DC6654814036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10D12DF-989F-46C4-AF53-75445C45AF69}" type="pres">
      <dgm:prSet presAssocID="{C447751C-9BBC-450F-8C11-03931989C05F}" presName="sp" presStyleCnt="0"/>
      <dgm:spPr/>
    </dgm:pt>
    <dgm:pt modelId="{58524A4A-A4CC-42BD-BB89-B5E327A3F0E4}" type="pres">
      <dgm:prSet presAssocID="{0098ECD6-B571-4CAA-9671-1D958A0787F5}" presName="composite" presStyleCnt="0"/>
      <dgm:spPr/>
    </dgm:pt>
    <dgm:pt modelId="{CA795171-2B05-4013-B135-A3EB20F67103}" type="pres">
      <dgm:prSet presAssocID="{0098ECD6-B571-4CAA-9671-1D958A0787F5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2DA131F-2257-4BDA-85A5-3329F591132D}" type="pres">
      <dgm:prSet presAssocID="{0098ECD6-B571-4CAA-9671-1D958A0787F5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C3F8202-16D4-4C07-8856-09F4FE8053B1}" srcId="{1A45F6C8-0CBA-4A26-ADDF-C8BF95DB2CAA}" destId="{28F6F8C8-E67E-4A52-8AB5-9FB923BBBACD}" srcOrd="0" destOrd="0" parTransId="{5EB3DA92-E2A3-4657-9AC7-50C212C43457}" sibTransId="{C20047FD-5846-45C5-AAB9-D2E4221BBE07}"/>
    <dgm:cxn modelId="{26F446E8-6A23-47AB-BCC2-5245F69B9697}" type="presOf" srcId="{33C64094-76B5-4BD6-BFFC-CC3EF4C5E504}" destId="{02B197A3-A5CE-48E7-8F60-38B4175BA6E0}" srcOrd="0" destOrd="1" presId="urn:microsoft.com/office/officeart/2005/8/layout/chevron2"/>
    <dgm:cxn modelId="{86A9273B-DD5B-4F94-9E61-6C6E839E07A1}" type="presOf" srcId="{7F9E071F-CB15-41A8-8178-9157B5D872AB}" destId="{02B197A3-A5CE-48E7-8F60-38B4175BA6E0}" srcOrd="0" destOrd="0" presId="urn:microsoft.com/office/officeart/2005/8/layout/chevron2"/>
    <dgm:cxn modelId="{6EA589A1-D708-4440-B52E-D57FF08DC4DF}" srcId="{BAA51E42-9F63-4A9C-9AEA-DC6654814036}" destId="{5655D14E-6320-4552-B185-80DDCF80BA3D}" srcOrd="1" destOrd="0" parTransId="{1E97A2F2-AAB8-473C-8DF4-05B8CACD31C9}" sibTransId="{7FEF3C71-216F-4F45-9CCA-56A6EA4111CC}"/>
    <dgm:cxn modelId="{A63415FE-7B92-4ADF-9DED-B49E67295156}" srcId="{BAA51E42-9F63-4A9C-9AEA-DC6654814036}" destId="{3CB8D243-C22F-4186-A010-40FC33F2CFF3}" srcOrd="0" destOrd="0" parTransId="{33B9CC7D-4F5F-4A10-9D5A-DA2024C234C8}" sibTransId="{B9579A0E-1982-445B-AF3C-68621851DA84}"/>
    <dgm:cxn modelId="{21B9D01C-768E-4699-B9C5-26EE212B745F}" type="presOf" srcId="{4D0F31E7-CB80-4144-A2CF-A4E58FC55C78}" destId="{61BAAFB6-68B8-48D2-BEFC-3CB065B6DD8C}" srcOrd="0" destOrd="0" presId="urn:microsoft.com/office/officeart/2005/8/layout/chevron2"/>
    <dgm:cxn modelId="{74B10E23-631F-4F7B-95B0-6B5F902AB441}" srcId="{0098ECD6-B571-4CAA-9671-1D958A0787F5}" destId="{7E0DCB37-04A4-49A8-8674-87E7337EEAEB}" srcOrd="0" destOrd="0" parTransId="{5ECA8BF9-BABB-4390-A220-407DC28B706C}" sibTransId="{34FD02CD-0B8C-4B07-B647-949A276D4819}"/>
    <dgm:cxn modelId="{AEC75700-BF3C-425D-89BE-5AFA2C0860D8}" srcId="{4D0F31E7-CB80-4144-A2CF-A4E58FC55C78}" destId="{60E767BB-6BDD-42ED-BA63-2EB8676BAC7A}" srcOrd="1" destOrd="0" parTransId="{FA5CFA77-CA20-4181-9F43-F028952A0EC8}" sibTransId="{9B679651-1664-430E-9979-5405001D5505}"/>
    <dgm:cxn modelId="{51255E2B-D02A-49B7-BA7F-46E04EA19F41}" type="presOf" srcId="{95F9CF14-42C2-4227-AF3C-3CA8B63E3A90}" destId="{109FBD80-B05F-4C9F-B8BE-B8EE88F8C3BD}" srcOrd="0" destOrd="0" presId="urn:microsoft.com/office/officeart/2005/8/layout/chevron2"/>
    <dgm:cxn modelId="{39880F86-C438-4875-AF5D-43E5FC0B94A5}" type="presOf" srcId="{1A45F6C8-0CBA-4A26-ADDF-C8BF95DB2CAA}" destId="{15540059-A766-4A2E-B67C-8313B193109D}" srcOrd="0" destOrd="0" presId="urn:microsoft.com/office/officeart/2005/8/layout/chevron2"/>
    <dgm:cxn modelId="{34F54418-4CA0-4AA8-BB36-A5B6F969C807}" type="presOf" srcId="{5655D14E-6320-4552-B185-80DDCF80BA3D}" destId="{DD343FA7-8D03-4C33-8520-B1F82B8906EA}" srcOrd="0" destOrd="1" presId="urn:microsoft.com/office/officeart/2005/8/layout/chevron2"/>
    <dgm:cxn modelId="{12CDDC37-37A6-4A91-8623-EBD964E10F52}" type="presOf" srcId="{BAA51E42-9F63-4A9C-9AEA-DC6654814036}" destId="{CFFFCC4F-1239-4EAD-80C4-8EEDF907E556}" srcOrd="0" destOrd="0" presId="urn:microsoft.com/office/officeart/2005/8/layout/chevron2"/>
    <dgm:cxn modelId="{613B4423-2C98-4B7A-B67D-12DE1816C399}" srcId="{1A45F6C8-0CBA-4A26-ADDF-C8BF95DB2CAA}" destId="{BB0F6A0C-A6A2-49FA-A828-D7C6A6CF56ED}" srcOrd="1" destOrd="0" parTransId="{A11F2794-72F9-41DB-9962-84FBA8AEA2B7}" sibTransId="{E42C7EF4-965F-4E28-90E8-074673856E41}"/>
    <dgm:cxn modelId="{9D9B97E2-F45E-45F8-9B2D-9B4F2C84D110}" srcId="{4D0F31E7-CB80-4144-A2CF-A4E58FC55C78}" destId="{1A45F6C8-0CBA-4A26-ADDF-C8BF95DB2CAA}" srcOrd="2" destOrd="0" parTransId="{12C01696-DF73-4C9A-BF3F-E447D49ABC18}" sibTransId="{39B6EABC-FE49-40A2-BD95-0D634CE082C2}"/>
    <dgm:cxn modelId="{297BD346-6B92-44BA-9409-9AE3C9F64636}" type="presOf" srcId="{48249857-6D32-40BA-94F7-0EA72BEB5FA2}" destId="{DA6624F5-84A2-45A7-B938-2E376EDA529D}" srcOrd="0" destOrd="0" presId="urn:microsoft.com/office/officeart/2005/8/layout/chevron2"/>
    <dgm:cxn modelId="{1F08598C-A515-4E71-9063-96E5427004E8}" srcId="{48249857-6D32-40BA-94F7-0EA72BEB5FA2}" destId="{A2BC0446-0782-48B3-863E-10366B4C272F}" srcOrd="1" destOrd="0" parTransId="{DCBCA92D-F0A1-40C7-BAA4-424A4826BE27}" sibTransId="{B2A9D247-CBD4-4235-9596-D496A90BF597}"/>
    <dgm:cxn modelId="{C77D89C1-CF3E-4445-8781-56C7E395B17D}" type="presOf" srcId="{7E0DCB37-04A4-49A8-8674-87E7337EEAEB}" destId="{52DA131F-2257-4BDA-85A5-3329F591132D}" srcOrd="0" destOrd="0" presId="urn:microsoft.com/office/officeart/2005/8/layout/chevron2"/>
    <dgm:cxn modelId="{8F360756-9CE0-4BB5-A169-0B1C22DFDF16}" srcId="{48249857-6D32-40BA-94F7-0EA72BEB5FA2}" destId="{95F9CF14-42C2-4227-AF3C-3CA8B63E3A90}" srcOrd="0" destOrd="0" parTransId="{AED0CB28-84D9-43E0-AF60-3E5219C3A243}" sibTransId="{74E30936-3424-4B8C-B142-A9FAA9742260}"/>
    <dgm:cxn modelId="{1E448EE3-D538-41E1-9FDA-8E5801A02032}" type="presOf" srcId="{28F6F8C8-E67E-4A52-8AB5-9FB923BBBACD}" destId="{C8C5407B-5FB2-41FD-A6CC-0D2CC1C326B1}" srcOrd="0" destOrd="0" presId="urn:microsoft.com/office/officeart/2005/8/layout/chevron2"/>
    <dgm:cxn modelId="{2783ACDE-3568-473B-852E-A512E2EA9432}" srcId="{60E767BB-6BDD-42ED-BA63-2EB8676BAC7A}" destId="{33C64094-76B5-4BD6-BFFC-CC3EF4C5E504}" srcOrd="1" destOrd="0" parTransId="{6C80DAD7-8D39-41FC-9C86-32F3C203FBD7}" sibTransId="{5EED8C38-789F-4BDA-9F94-CA62F72F8765}"/>
    <dgm:cxn modelId="{4CDFC5CC-A3C1-4507-AE07-E9D9C4B7DCB2}" type="presOf" srcId="{BB0F6A0C-A6A2-49FA-A828-D7C6A6CF56ED}" destId="{C8C5407B-5FB2-41FD-A6CC-0D2CC1C326B1}" srcOrd="0" destOrd="1" presId="urn:microsoft.com/office/officeart/2005/8/layout/chevron2"/>
    <dgm:cxn modelId="{BA2F3D82-7F27-4C78-A217-15CAE6120185}" srcId="{4D0F31E7-CB80-4144-A2CF-A4E58FC55C78}" destId="{48249857-6D32-40BA-94F7-0EA72BEB5FA2}" srcOrd="0" destOrd="0" parTransId="{6B7BF368-FC9E-488B-AC95-73EA3CFE306F}" sibTransId="{94A07D1F-1C74-47A3-82B1-6EB27AEBDB4B}"/>
    <dgm:cxn modelId="{042F827B-6A4D-4283-83E5-1650200D7765}" srcId="{4D0F31E7-CB80-4144-A2CF-A4E58FC55C78}" destId="{BAA51E42-9F63-4A9C-9AEA-DC6654814036}" srcOrd="3" destOrd="0" parTransId="{2481D0E9-E7C9-4C91-885F-EC4F84A452A2}" sibTransId="{C447751C-9BBC-450F-8C11-03931989C05F}"/>
    <dgm:cxn modelId="{5361AAD4-2A92-40F6-A76D-C26A149268E6}" type="presOf" srcId="{0098ECD6-B571-4CAA-9671-1D958A0787F5}" destId="{CA795171-2B05-4013-B135-A3EB20F67103}" srcOrd="0" destOrd="0" presId="urn:microsoft.com/office/officeart/2005/8/layout/chevron2"/>
    <dgm:cxn modelId="{98703E65-B647-414B-8BFA-E54C0E27D6ED}" type="presOf" srcId="{A2BC0446-0782-48B3-863E-10366B4C272F}" destId="{109FBD80-B05F-4C9F-B8BE-B8EE88F8C3BD}" srcOrd="0" destOrd="1" presId="urn:microsoft.com/office/officeart/2005/8/layout/chevron2"/>
    <dgm:cxn modelId="{4666D79C-3CDB-460C-92A9-C74E25452111}" srcId="{60E767BB-6BDD-42ED-BA63-2EB8676BAC7A}" destId="{7F9E071F-CB15-41A8-8178-9157B5D872AB}" srcOrd="0" destOrd="0" parTransId="{31AF8FD9-A019-4049-B7C9-655A54012EED}" sibTransId="{603E8E3A-A2A6-433A-863E-ED5A5A00F8E4}"/>
    <dgm:cxn modelId="{8BC5E67C-01FE-453D-AB10-5CDABA5D76E2}" type="presOf" srcId="{3CB8D243-C22F-4186-A010-40FC33F2CFF3}" destId="{DD343FA7-8D03-4C33-8520-B1F82B8906EA}" srcOrd="0" destOrd="0" presId="urn:microsoft.com/office/officeart/2005/8/layout/chevron2"/>
    <dgm:cxn modelId="{A9BC0617-E0ED-4A3F-A71D-FA8B37F2DAD8}" srcId="{4D0F31E7-CB80-4144-A2CF-A4E58FC55C78}" destId="{0098ECD6-B571-4CAA-9671-1D958A0787F5}" srcOrd="4" destOrd="0" parTransId="{9D73FDB4-4EC0-44D3-A535-B61EA9310682}" sibTransId="{DB6D0743-9AD8-48EF-B2D7-F20B1C48E044}"/>
    <dgm:cxn modelId="{0FFE7598-8EDD-4DE9-B50B-179E184351EC}" type="presOf" srcId="{60E767BB-6BDD-42ED-BA63-2EB8676BAC7A}" destId="{16A853DC-9A30-4BE0-85AF-7E55C6CC97BF}" srcOrd="0" destOrd="0" presId="urn:microsoft.com/office/officeart/2005/8/layout/chevron2"/>
    <dgm:cxn modelId="{C8871F40-2DF4-421C-8D3D-5B18F1674247}" type="presParOf" srcId="{61BAAFB6-68B8-48D2-BEFC-3CB065B6DD8C}" destId="{6D8DC6FB-6E52-4CCA-BDEC-129FE3B6EA85}" srcOrd="0" destOrd="0" presId="urn:microsoft.com/office/officeart/2005/8/layout/chevron2"/>
    <dgm:cxn modelId="{554B7A6A-55D6-4696-8D98-0E1C46334E71}" type="presParOf" srcId="{6D8DC6FB-6E52-4CCA-BDEC-129FE3B6EA85}" destId="{DA6624F5-84A2-45A7-B938-2E376EDA529D}" srcOrd="0" destOrd="0" presId="urn:microsoft.com/office/officeart/2005/8/layout/chevron2"/>
    <dgm:cxn modelId="{15249E35-1E7B-46B8-A94F-5F7440256305}" type="presParOf" srcId="{6D8DC6FB-6E52-4CCA-BDEC-129FE3B6EA85}" destId="{109FBD80-B05F-4C9F-B8BE-B8EE88F8C3BD}" srcOrd="1" destOrd="0" presId="urn:microsoft.com/office/officeart/2005/8/layout/chevron2"/>
    <dgm:cxn modelId="{CC992B80-8B26-4CD7-9AEE-16B7444BC1A7}" type="presParOf" srcId="{61BAAFB6-68B8-48D2-BEFC-3CB065B6DD8C}" destId="{738EE836-1E27-4484-A04B-7AB230C4C606}" srcOrd="1" destOrd="0" presId="urn:microsoft.com/office/officeart/2005/8/layout/chevron2"/>
    <dgm:cxn modelId="{3674FBEA-93AD-435F-BF99-D5D5D5D10E7A}" type="presParOf" srcId="{61BAAFB6-68B8-48D2-BEFC-3CB065B6DD8C}" destId="{7E054E5D-3783-489B-998F-1D502299E10F}" srcOrd="2" destOrd="0" presId="urn:microsoft.com/office/officeart/2005/8/layout/chevron2"/>
    <dgm:cxn modelId="{5CDC1594-E712-4F57-821A-227DF3C7A041}" type="presParOf" srcId="{7E054E5D-3783-489B-998F-1D502299E10F}" destId="{16A853DC-9A30-4BE0-85AF-7E55C6CC97BF}" srcOrd="0" destOrd="0" presId="urn:microsoft.com/office/officeart/2005/8/layout/chevron2"/>
    <dgm:cxn modelId="{9A3DE7E3-F55F-4656-A62A-40D6B5B06BB5}" type="presParOf" srcId="{7E054E5D-3783-489B-998F-1D502299E10F}" destId="{02B197A3-A5CE-48E7-8F60-38B4175BA6E0}" srcOrd="1" destOrd="0" presId="urn:microsoft.com/office/officeart/2005/8/layout/chevron2"/>
    <dgm:cxn modelId="{D18B483D-260E-4557-AFA4-FA3EBC6F59A6}" type="presParOf" srcId="{61BAAFB6-68B8-48D2-BEFC-3CB065B6DD8C}" destId="{D2676EF6-B968-4EBC-A31B-32BC057A5F43}" srcOrd="3" destOrd="0" presId="urn:microsoft.com/office/officeart/2005/8/layout/chevron2"/>
    <dgm:cxn modelId="{5A5AFFDF-9BBD-4EF0-8BCE-AAE12D6B990A}" type="presParOf" srcId="{61BAAFB6-68B8-48D2-BEFC-3CB065B6DD8C}" destId="{D6A92E27-06CF-4164-8F36-086F06483C05}" srcOrd="4" destOrd="0" presId="urn:microsoft.com/office/officeart/2005/8/layout/chevron2"/>
    <dgm:cxn modelId="{58C570B7-1498-4895-92EC-41FF8B304C05}" type="presParOf" srcId="{D6A92E27-06CF-4164-8F36-086F06483C05}" destId="{15540059-A766-4A2E-B67C-8313B193109D}" srcOrd="0" destOrd="0" presId="urn:microsoft.com/office/officeart/2005/8/layout/chevron2"/>
    <dgm:cxn modelId="{EE88E8A3-86B9-467E-ABAE-8DE26F35ACDD}" type="presParOf" srcId="{D6A92E27-06CF-4164-8F36-086F06483C05}" destId="{C8C5407B-5FB2-41FD-A6CC-0D2CC1C326B1}" srcOrd="1" destOrd="0" presId="urn:microsoft.com/office/officeart/2005/8/layout/chevron2"/>
    <dgm:cxn modelId="{25166BD6-9ABE-4DC2-BD3F-D201BE937D3E}" type="presParOf" srcId="{61BAAFB6-68B8-48D2-BEFC-3CB065B6DD8C}" destId="{FC8C30AD-ADCC-4459-9862-D62FEFFFD5B2}" srcOrd="5" destOrd="0" presId="urn:microsoft.com/office/officeart/2005/8/layout/chevron2"/>
    <dgm:cxn modelId="{74ACA511-8ADE-4950-A624-03F964540713}" type="presParOf" srcId="{61BAAFB6-68B8-48D2-BEFC-3CB065B6DD8C}" destId="{32716254-43B2-4DDC-A20C-D0EA2C0C3FC9}" srcOrd="6" destOrd="0" presId="urn:microsoft.com/office/officeart/2005/8/layout/chevron2"/>
    <dgm:cxn modelId="{77907965-C674-487E-9527-80BC356EE5B8}" type="presParOf" srcId="{32716254-43B2-4DDC-A20C-D0EA2C0C3FC9}" destId="{CFFFCC4F-1239-4EAD-80C4-8EEDF907E556}" srcOrd="0" destOrd="0" presId="urn:microsoft.com/office/officeart/2005/8/layout/chevron2"/>
    <dgm:cxn modelId="{5119E819-9D7F-4093-A265-60580484817C}" type="presParOf" srcId="{32716254-43B2-4DDC-A20C-D0EA2C0C3FC9}" destId="{DD343FA7-8D03-4C33-8520-B1F82B8906EA}" srcOrd="1" destOrd="0" presId="urn:microsoft.com/office/officeart/2005/8/layout/chevron2"/>
    <dgm:cxn modelId="{E390CEE2-B02F-4D2C-B7DD-2FF423054271}" type="presParOf" srcId="{61BAAFB6-68B8-48D2-BEFC-3CB065B6DD8C}" destId="{E10D12DF-989F-46C4-AF53-75445C45AF69}" srcOrd="7" destOrd="0" presId="urn:microsoft.com/office/officeart/2005/8/layout/chevron2"/>
    <dgm:cxn modelId="{949154C8-EB07-4E8A-B40A-3A9E9F840FF4}" type="presParOf" srcId="{61BAAFB6-68B8-48D2-BEFC-3CB065B6DD8C}" destId="{58524A4A-A4CC-42BD-BB89-B5E327A3F0E4}" srcOrd="8" destOrd="0" presId="urn:microsoft.com/office/officeart/2005/8/layout/chevron2"/>
    <dgm:cxn modelId="{1A50874A-CEDD-4309-9BEF-BAA05D712486}" type="presParOf" srcId="{58524A4A-A4CC-42BD-BB89-B5E327A3F0E4}" destId="{CA795171-2B05-4013-B135-A3EB20F67103}" srcOrd="0" destOrd="0" presId="urn:microsoft.com/office/officeart/2005/8/layout/chevron2"/>
    <dgm:cxn modelId="{403FA1AB-B3A1-4AD0-AE1C-C79CA255D3FF}" type="presParOf" srcId="{58524A4A-A4CC-42BD-BB89-B5E327A3F0E4}" destId="{52DA131F-2257-4BDA-85A5-3329F591132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A6624F5-84A2-45A7-B938-2E376EDA529D}">
      <dsp:nvSpPr>
        <dsp:cNvPr id="0" name=""/>
        <dsp:cNvSpPr/>
      </dsp:nvSpPr>
      <dsp:spPr>
        <a:xfrm rot="5400000">
          <a:off x="-198908" y="200037"/>
          <a:ext cx="1326058" cy="928241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4450" dist="50800" dir="5400000" sx="96000" rotWithShape="0">
            <a:srgbClr val="000000">
              <a:alpha val="3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 contourW="15875" prstMaterial="metal">
          <a:bevelT w="101600" h="25400" prst="softRound"/>
          <a:contourClr>
            <a:schemeClr val="accent2">
              <a:hueOff val="0"/>
              <a:satOff val="0"/>
              <a:lumOff val="0"/>
              <a:alphaOff val="0"/>
              <a:shade val="3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Exposition</a:t>
          </a:r>
          <a:endParaRPr lang="en-US" sz="1300" kern="1200" dirty="0"/>
        </a:p>
      </dsp:txBody>
      <dsp:txXfrm rot="-5400000">
        <a:off x="1" y="465250"/>
        <a:ext cx="928241" cy="397817"/>
      </dsp:txXfrm>
    </dsp:sp>
    <dsp:sp modelId="{109FBD80-B05F-4C9F-B8BE-B8EE88F8C3BD}">
      <dsp:nvSpPr>
        <dsp:cNvPr id="0" name=""/>
        <dsp:cNvSpPr/>
      </dsp:nvSpPr>
      <dsp:spPr>
        <a:xfrm rot="5400000">
          <a:off x="4147951" y="-3218581"/>
          <a:ext cx="861938" cy="73013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b="1" kern="1200" dirty="0" smtClean="0"/>
            <a:t>Introduction to Characters – description </a:t>
          </a:r>
          <a:endParaRPr lang="en-US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b="1" kern="1200" dirty="0" smtClean="0"/>
            <a:t>Setting – place, time story is happening</a:t>
          </a:r>
          <a:endParaRPr lang="en-US" sz="1700" b="1" kern="1200" dirty="0"/>
        </a:p>
      </dsp:txBody>
      <dsp:txXfrm rot="-5400000">
        <a:off x="928241" y="43205"/>
        <a:ext cx="7259282" cy="777786"/>
      </dsp:txXfrm>
    </dsp:sp>
    <dsp:sp modelId="{16A853DC-9A30-4BE0-85AF-7E55C6CC97BF}">
      <dsp:nvSpPr>
        <dsp:cNvPr id="0" name=""/>
        <dsp:cNvSpPr/>
      </dsp:nvSpPr>
      <dsp:spPr>
        <a:xfrm rot="5400000">
          <a:off x="-198908" y="1411008"/>
          <a:ext cx="1326058" cy="928241"/>
        </a:xfrm>
        <a:prstGeom prst="chevron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4450" dist="50800" dir="5400000" sx="96000" rotWithShape="0">
            <a:srgbClr val="000000">
              <a:alpha val="3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 contourW="15875" prstMaterial="metal">
          <a:bevelT w="101600" h="25400" prst="softRound"/>
          <a:contourClr>
            <a:schemeClr val="accent3">
              <a:hueOff val="0"/>
              <a:satOff val="0"/>
              <a:lumOff val="0"/>
              <a:alphaOff val="0"/>
              <a:shade val="3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Rising Action</a:t>
          </a:r>
          <a:endParaRPr lang="en-US" sz="1300" kern="1200" dirty="0"/>
        </a:p>
      </dsp:txBody>
      <dsp:txXfrm rot="-5400000">
        <a:off x="1" y="1676221"/>
        <a:ext cx="928241" cy="397817"/>
      </dsp:txXfrm>
    </dsp:sp>
    <dsp:sp modelId="{02B197A3-A5CE-48E7-8F60-38B4175BA6E0}">
      <dsp:nvSpPr>
        <dsp:cNvPr id="0" name=""/>
        <dsp:cNvSpPr/>
      </dsp:nvSpPr>
      <dsp:spPr>
        <a:xfrm rot="5400000">
          <a:off x="4147951" y="-2007610"/>
          <a:ext cx="861938" cy="73013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b="1" i="0" kern="1200" dirty="0" smtClean="0"/>
            <a:t>Story and situations begin to escalate</a:t>
          </a:r>
          <a:endParaRPr lang="en-US" sz="1700" b="1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b="1" i="0" kern="1200" dirty="0" smtClean="0"/>
            <a:t>Dramatic and suspenseful events</a:t>
          </a:r>
          <a:endParaRPr lang="en-US" sz="1700" b="1" kern="1200" dirty="0"/>
        </a:p>
      </dsp:txBody>
      <dsp:txXfrm rot="-5400000">
        <a:off x="928241" y="1254176"/>
        <a:ext cx="7259282" cy="777786"/>
      </dsp:txXfrm>
    </dsp:sp>
    <dsp:sp modelId="{15540059-A766-4A2E-B67C-8313B193109D}">
      <dsp:nvSpPr>
        <dsp:cNvPr id="0" name=""/>
        <dsp:cNvSpPr/>
      </dsp:nvSpPr>
      <dsp:spPr>
        <a:xfrm rot="5400000">
          <a:off x="-198908" y="2621979"/>
          <a:ext cx="1326058" cy="928241"/>
        </a:xfrm>
        <a:prstGeom prst="chevron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4450" dist="50800" dir="5400000" sx="96000" rotWithShape="0">
            <a:srgbClr val="000000">
              <a:alpha val="3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 contourW="15875" prstMaterial="metal">
          <a:bevelT w="101600" h="25400" prst="softRound"/>
          <a:contourClr>
            <a:schemeClr val="accent4">
              <a:hueOff val="0"/>
              <a:satOff val="0"/>
              <a:lumOff val="0"/>
              <a:alphaOff val="0"/>
              <a:shade val="3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Climax</a:t>
          </a:r>
          <a:endParaRPr lang="en-US" sz="1300" kern="1200" dirty="0"/>
        </a:p>
      </dsp:txBody>
      <dsp:txXfrm rot="-5400000">
        <a:off x="1" y="2887192"/>
        <a:ext cx="928241" cy="397817"/>
      </dsp:txXfrm>
    </dsp:sp>
    <dsp:sp modelId="{C8C5407B-5FB2-41FD-A6CC-0D2CC1C326B1}">
      <dsp:nvSpPr>
        <dsp:cNvPr id="0" name=""/>
        <dsp:cNvSpPr/>
      </dsp:nvSpPr>
      <dsp:spPr>
        <a:xfrm rot="5400000">
          <a:off x="4147951" y="-796639"/>
          <a:ext cx="861938" cy="73013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b="1" kern="1200" dirty="0" smtClean="0"/>
            <a:t>The main event!</a:t>
          </a:r>
          <a:endParaRPr lang="en-US" sz="1700" b="1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b="1" i="0" kern="1200" dirty="0" smtClean="0"/>
            <a:t>This is the most emotional part of your myth</a:t>
          </a:r>
          <a:endParaRPr lang="en-US" sz="1700" b="1" kern="1200" dirty="0"/>
        </a:p>
      </dsp:txBody>
      <dsp:txXfrm rot="-5400000">
        <a:off x="928241" y="2465147"/>
        <a:ext cx="7259282" cy="777786"/>
      </dsp:txXfrm>
    </dsp:sp>
    <dsp:sp modelId="{CFFFCC4F-1239-4EAD-80C4-8EEDF907E556}">
      <dsp:nvSpPr>
        <dsp:cNvPr id="0" name=""/>
        <dsp:cNvSpPr/>
      </dsp:nvSpPr>
      <dsp:spPr>
        <a:xfrm rot="5400000">
          <a:off x="-198908" y="3832950"/>
          <a:ext cx="1326058" cy="928241"/>
        </a:xfrm>
        <a:prstGeom prst="chevron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4450" dist="50800" dir="5400000" sx="96000" rotWithShape="0">
            <a:srgbClr val="000000">
              <a:alpha val="3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 contourW="15875" prstMaterial="metal">
          <a:bevelT w="101600" h="25400" prst="softRound"/>
          <a:contourClr>
            <a:schemeClr val="accent5">
              <a:hueOff val="0"/>
              <a:satOff val="0"/>
              <a:lumOff val="0"/>
              <a:alphaOff val="0"/>
              <a:shade val="3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Falling Action</a:t>
          </a:r>
          <a:endParaRPr lang="en-US" sz="1300" kern="1200" dirty="0"/>
        </a:p>
      </dsp:txBody>
      <dsp:txXfrm rot="-5400000">
        <a:off x="1" y="4098163"/>
        <a:ext cx="928241" cy="397817"/>
      </dsp:txXfrm>
    </dsp:sp>
    <dsp:sp modelId="{DD343FA7-8D03-4C33-8520-B1F82B8906EA}">
      <dsp:nvSpPr>
        <dsp:cNvPr id="0" name=""/>
        <dsp:cNvSpPr/>
      </dsp:nvSpPr>
      <dsp:spPr>
        <a:xfrm rot="5400000">
          <a:off x="4147951" y="414331"/>
          <a:ext cx="861938" cy="73013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b="1" kern="1200" dirty="0" smtClean="0"/>
            <a:t>Events are coming off the climax</a:t>
          </a:r>
          <a:endParaRPr lang="en-US" sz="1700" b="1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b="1" i="0" kern="1200" dirty="0" smtClean="0"/>
            <a:t>Everything tends to slow down</a:t>
          </a:r>
          <a:r>
            <a:rPr lang="en-US" sz="1700" kern="1200" dirty="0" smtClean="0"/>
            <a:t> </a:t>
          </a:r>
          <a:endParaRPr lang="en-US" sz="1700" b="1" kern="1200" dirty="0"/>
        </a:p>
      </dsp:txBody>
      <dsp:txXfrm rot="-5400000">
        <a:off x="928241" y="3676117"/>
        <a:ext cx="7259282" cy="777786"/>
      </dsp:txXfrm>
    </dsp:sp>
    <dsp:sp modelId="{CA795171-2B05-4013-B135-A3EB20F67103}">
      <dsp:nvSpPr>
        <dsp:cNvPr id="0" name=""/>
        <dsp:cNvSpPr/>
      </dsp:nvSpPr>
      <dsp:spPr>
        <a:xfrm rot="5400000">
          <a:off x="-198908" y="5043921"/>
          <a:ext cx="1326058" cy="928241"/>
        </a:xfrm>
        <a:prstGeom prst="chevron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75000"/>
                <a:satMod val="120000"/>
                <a:lumMod val="90000"/>
              </a:schemeClr>
            </a:gs>
          </a:gsLst>
          <a:lin ang="5400000" scaled="0"/>
        </a:gra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4450" dist="50800" dir="5400000" sx="96000" rotWithShape="0">
            <a:srgbClr val="000000">
              <a:alpha val="34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 contourW="15875" prstMaterial="metal">
          <a:bevelT w="101600" h="25400" prst="softRound"/>
          <a:contourClr>
            <a:schemeClr val="accent6">
              <a:hueOff val="0"/>
              <a:satOff val="0"/>
              <a:lumOff val="0"/>
              <a:alphaOff val="0"/>
              <a:shade val="30000"/>
            </a:schemeClr>
          </a:contourClr>
        </a:sp3d>
      </dsp:spPr>
      <dsp:style>
        <a:lnRef idx="1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Resolution</a:t>
          </a:r>
          <a:endParaRPr lang="en-US" sz="1300" kern="1200" dirty="0"/>
        </a:p>
      </dsp:txBody>
      <dsp:txXfrm rot="-5400000">
        <a:off x="1" y="5309134"/>
        <a:ext cx="928241" cy="397817"/>
      </dsp:txXfrm>
    </dsp:sp>
    <dsp:sp modelId="{52DA131F-2257-4BDA-85A5-3329F591132D}">
      <dsp:nvSpPr>
        <dsp:cNvPr id="0" name=""/>
        <dsp:cNvSpPr/>
      </dsp:nvSpPr>
      <dsp:spPr>
        <a:xfrm rot="5400000">
          <a:off x="4147951" y="1625302"/>
          <a:ext cx="861938" cy="730135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25400" dir="5400000" rotWithShape="0">
            <a:srgbClr val="000000">
              <a:alpha val="28000"/>
            </a:srgbClr>
          </a:outerShdw>
        </a:effectLst>
        <a:scene3d>
          <a:camera prst="orthographicFront">
            <a:rot lat="0" lon="0" rev="0"/>
          </a:camera>
          <a:lightRig rig="threePt" dir="tl">
            <a:rot lat="0" lon="0" rev="20400000"/>
          </a:lightRig>
        </a:scene3d>
        <a:sp3d>
          <a:bevelT w="50800" h="127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20904" tIns="10795" rIns="10795" bIns="10795" numCol="1" spcCol="1270" anchor="ctr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700" b="1" kern="1200" dirty="0" smtClean="0"/>
            <a:t>The characters finally reach a solution to the predicament, or reach a point where they can go no farther in trying to reach a solution</a:t>
          </a:r>
          <a:endParaRPr lang="en-US" sz="1700" b="1" kern="1200" dirty="0"/>
        </a:p>
      </dsp:txBody>
      <dsp:txXfrm rot="-5400000">
        <a:off x="928241" y="4887088"/>
        <a:ext cx="7259282" cy="77778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18F249-8F0B-4EF9-8333-BBF4CE05BD16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381A91C-D2D8-4289-B985-61167F0B25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2325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381A91C-D2D8-4289-B985-61167F0B25D7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402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5A575FA7-2C14-41F6-A94A-179DFA2569B7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391C19E-0DE5-41DC-AE8A-051AF86471DB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75FA7-2C14-41F6-A94A-179DFA2569B7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1C19E-0DE5-41DC-AE8A-051AF86471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75FA7-2C14-41F6-A94A-179DFA2569B7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1C19E-0DE5-41DC-AE8A-051AF86471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75FA7-2C14-41F6-A94A-179DFA2569B7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1C19E-0DE5-41DC-AE8A-051AF86471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75FA7-2C14-41F6-A94A-179DFA2569B7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1C19E-0DE5-41DC-AE8A-051AF86471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75FA7-2C14-41F6-A94A-179DFA2569B7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1C19E-0DE5-41DC-AE8A-051AF86471DB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75FA7-2C14-41F6-A94A-179DFA2569B7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1C19E-0DE5-41DC-AE8A-051AF86471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75FA7-2C14-41F6-A94A-179DFA2569B7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1C19E-0DE5-41DC-AE8A-051AF86471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75FA7-2C14-41F6-A94A-179DFA2569B7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1C19E-0DE5-41DC-AE8A-051AF86471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75FA7-2C14-41F6-A94A-179DFA2569B7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1C19E-0DE5-41DC-AE8A-051AF86471DB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75FA7-2C14-41F6-A94A-179DFA2569B7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91C19E-0DE5-41DC-AE8A-051AF86471D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5A575FA7-2C14-41F6-A94A-179DFA2569B7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391C19E-0DE5-41DC-AE8A-051AF86471D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5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NOW!</a:t>
            </a:r>
            <a:endParaRPr lang="en-US" sz="5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3508977"/>
          </a:xfrm>
        </p:spPr>
        <p:txBody>
          <a:bodyPr>
            <a:normAutofit/>
          </a:bodyPr>
          <a:lstStyle/>
          <a:p>
            <a:r>
              <a:rPr 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are </a:t>
            </a:r>
            <a:r>
              <a:rPr lang="en-US" sz="3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Natural Phenomena</a:t>
            </a:r>
            <a:r>
              <a:rPr 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?</a:t>
            </a:r>
            <a:br>
              <a:rPr 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Give 4 Examples</a:t>
            </a:r>
            <a:endParaRPr lang="en-US" sz="3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http://watermarked.cutcaster.com/cutcaster-vector-800855854-Sun-holding-rainbow-on-blue-sky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2150" y="3581400"/>
            <a:ext cx="5810250" cy="29051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491929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6264"/>
          </a:xfrm>
        </p:spPr>
        <p:txBody>
          <a:bodyPr>
            <a:normAutofit/>
          </a:bodyPr>
          <a:lstStyle/>
          <a:p>
            <a:pPr algn="ctr"/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Springboard – Pages 83 &amp; 84</a:t>
            </a:r>
            <a:endParaRPr lang="en-US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953000"/>
          </a:xfrm>
        </p:spPr>
        <p:txBody>
          <a:bodyPr/>
          <a:lstStyle/>
          <a:p>
            <a:r>
              <a:rPr lang="en-US" b="1" u="sng" dirty="0" smtClean="0"/>
              <a:t>Prewriting: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b="1" dirty="0" smtClean="0"/>
              <a:t>Pick a </a:t>
            </a:r>
            <a:r>
              <a:rPr lang="en-US" b="1" u="sng" dirty="0" smtClean="0">
                <a:solidFill>
                  <a:schemeClr val="accent1"/>
                </a:solidFill>
              </a:rPr>
              <a:t>Natural Phenomena </a:t>
            </a:r>
            <a:r>
              <a:rPr lang="en-US" b="1" dirty="0" smtClean="0"/>
              <a:t>you want to explain</a:t>
            </a:r>
          </a:p>
          <a:p>
            <a:pPr marL="1097280" lvl="2" indent="-457200">
              <a:buFont typeface="Arial" pitchFamily="34" charset="0"/>
              <a:buChar char="•"/>
            </a:pPr>
            <a:r>
              <a:rPr lang="en-US" b="1" i="1" u="sng" dirty="0" smtClean="0">
                <a:solidFill>
                  <a:schemeClr val="accent6"/>
                </a:solidFill>
              </a:rPr>
              <a:t>For Instance: </a:t>
            </a:r>
          </a:p>
          <a:p>
            <a:pPr marL="1307592" lvl="3" indent="-457200">
              <a:buFont typeface="Arial" pitchFamily="34" charset="0"/>
              <a:buChar char="•"/>
            </a:pPr>
            <a:r>
              <a:rPr lang="en-US" b="1" i="1" dirty="0" smtClean="0">
                <a:solidFill>
                  <a:schemeClr val="accent6"/>
                </a:solidFill>
              </a:rPr>
              <a:t>Why are there rainbows?</a:t>
            </a:r>
          </a:p>
          <a:p>
            <a:pPr marL="1307592" lvl="3" indent="-457200">
              <a:buFont typeface="Arial" pitchFamily="34" charset="0"/>
              <a:buChar char="•"/>
            </a:pPr>
            <a:r>
              <a:rPr lang="en-US" b="1" i="1" dirty="0" smtClean="0">
                <a:solidFill>
                  <a:schemeClr val="accent6"/>
                </a:solidFill>
              </a:rPr>
              <a:t>Why does it rain?</a:t>
            </a:r>
          </a:p>
          <a:p>
            <a:pPr marL="1307592" lvl="3" indent="-457200">
              <a:buFont typeface="Arial" pitchFamily="34" charset="0"/>
              <a:buChar char="•"/>
            </a:pPr>
            <a:r>
              <a:rPr lang="en-US" b="1" i="1" dirty="0" smtClean="0">
                <a:solidFill>
                  <a:schemeClr val="accent6"/>
                </a:solidFill>
              </a:rPr>
              <a:t>Why do volcanoes shoot lava? 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b="1" dirty="0" smtClean="0"/>
              <a:t>Create and Outline for your story </a:t>
            </a:r>
            <a:endParaRPr lang="en-US" b="1" dirty="0"/>
          </a:p>
        </p:txBody>
      </p:sp>
      <p:grpSp>
        <p:nvGrpSpPr>
          <p:cNvPr id="19" name="Group 18"/>
          <p:cNvGrpSpPr/>
          <p:nvPr/>
        </p:nvGrpSpPr>
        <p:grpSpPr>
          <a:xfrm>
            <a:off x="838200" y="4191000"/>
            <a:ext cx="7391400" cy="1981200"/>
            <a:chOff x="838200" y="4724400"/>
            <a:chExt cx="5410200" cy="1447800"/>
          </a:xfrm>
        </p:grpSpPr>
        <p:cxnSp>
          <p:nvCxnSpPr>
            <p:cNvPr id="10" name="Straight Connector 9"/>
            <p:cNvCxnSpPr/>
            <p:nvPr/>
          </p:nvCxnSpPr>
          <p:spPr>
            <a:xfrm>
              <a:off x="838200" y="6172200"/>
              <a:ext cx="1524000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V="1">
              <a:off x="2362200" y="4724400"/>
              <a:ext cx="1295400" cy="144780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>
              <a:off x="3657600" y="4724400"/>
              <a:ext cx="1066800" cy="144780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4724400" y="6172200"/>
              <a:ext cx="1524000" cy="0"/>
            </a:xfrm>
            <a:prstGeom prst="line">
              <a:avLst/>
            </a:prstGeom>
            <a:ln w="571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78646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104351799"/>
              </p:ext>
            </p:extLst>
          </p:nvPr>
        </p:nvGraphicFramePr>
        <p:xfrm>
          <a:off x="457200" y="304800"/>
          <a:ext cx="8229600" cy="6172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425234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2856" y="381000"/>
            <a:ext cx="7024744" cy="762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Your Own…..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305800" cy="4267200"/>
          </a:xfrm>
        </p:spPr>
        <p:txBody>
          <a:bodyPr>
            <a:noAutofit/>
          </a:bodyPr>
          <a:lstStyle/>
          <a:p>
            <a:pPr marL="68580" indent="0" algn="ctr">
              <a:buNone/>
            </a:pPr>
            <a:r>
              <a:rPr lang="en-US" sz="3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Begin Writing your Myth!</a:t>
            </a:r>
          </a:p>
          <a:p>
            <a:r>
              <a:rPr lang="en-US" sz="3000" b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Write: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sz="30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Exposition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sz="30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Rising Action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sz="3000" b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Climax</a:t>
            </a:r>
          </a:p>
          <a:p>
            <a:endParaRPr lang="en-US" sz="3000" b="1" dirty="0" smtClean="0"/>
          </a:p>
          <a:p>
            <a:r>
              <a:rPr lang="en-US" sz="3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Show me each section as you finish for credit</a:t>
            </a:r>
            <a:br>
              <a:rPr lang="en-US" sz="3000" b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sz="3000" b="1" dirty="0" smtClean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3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If you do not finish this is </a:t>
            </a:r>
            <a:r>
              <a:rPr lang="en-US" sz="30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HOMEWORK</a:t>
            </a:r>
          </a:p>
          <a:p>
            <a:pPr marL="365760" lvl="1" indent="0">
              <a:buNone/>
            </a:pPr>
            <a:endParaRPr lang="en-US" sz="3000" b="1" dirty="0"/>
          </a:p>
        </p:txBody>
      </p:sp>
    </p:spTree>
    <p:extLst>
      <p:ext uri="{BB962C8B-B14F-4D97-AF65-F5344CB8AC3E}">
        <p14:creationId xmlns:p14="http://schemas.microsoft.com/office/powerpoint/2010/main" val="41910017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>
          <a:xfrm>
            <a:off x="457200" y="1066800"/>
            <a:ext cx="8229600" cy="1143000"/>
          </a:xfrm>
        </p:spPr>
        <p:txBody>
          <a:bodyPr rtlCol="0"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sz="48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INDEPENDENT READING</a:t>
            </a:r>
          </a:p>
        </p:txBody>
      </p:sp>
      <p:pic>
        <p:nvPicPr>
          <p:cNvPr id="7171" name="Picture 6" descr="http://www.newportlibraryri.org/npl/wp-content/uploads/2011/04/Summer-Reading-Clip-Art-2011-032-300x17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3700" y="2513013"/>
            <a:ext cx="4183063" cy="243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2" name="Picture 8" descr="http://www.faithpcbr.org/wp-content/uploads/2009/05/Summer-Reading-Clip-Art-2011-03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2286000"/>
            <a:ext cx="3201988" cy="2911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1314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Stories &amp; Folklore of Myths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/>
              <a:t>7</a:t>
            </a:r>
            <a:r>
              <a:rPr lang="en-US" b="1" baseline="30000" dirty="0" smtClean="0"/>
              <a:t>th</a:t>
            </a:r>
            <a:r>
              <a:rPr lang="en-US" b="1" dirty="0" smtClean="0"/>
              <a:t> Grade Language Arts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8799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609600" y="4876800"/>
            <a:ext cx="2362200" cy="1524000"/>
          </a:xfrm>
          <a:prstGeom prst="rect">
            <a:avLst/>
          </a:prstGeom>
          <a:solidFill>
            <a:schemeClr val="bg2"/>
          </a:solidFill>
          <a:ln w="76200">
            <a:solidFill>
              <a:schemeClr val="accent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0"/>
            <a:ext cx="7024744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Definition: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86492" y="1219200"/>
            <a:ext cx="5738308" cy="3505200"/>
          </a:xfrm>
          <a:solidFill>
            <a:schemeClr val="bg1">
              <a:lumMod val="85000"/>
            </a:schemeClr>
          </a:solidFill>
          <a:ln w="76200">
            <a:solidFill>
              <a:schemeClr val="bg2"/>
            </a:solidFill>
          </a:ln>
        </p:spPr>
        <p:txBody>
          <a:bodyPr>
            <a:normAutofit/>
          </a:bodyPr>
          <a:lstStyle/>
          <a:p>
            <a:r>
              <a:rPr lang="en-US" sz="4500" b="1" u="sng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Myths:</a:t>
            </a:r>
            <a:r>
              <a:rPr lang="en-US" sz="4500" b="1" dirty="0" smtClean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lvl="1">
              <a:buFont typeface="Wingdings" pitchFamily="2" charset="2"/>
              <a:buChar char="Ø"/>
            </a:pPr>
            <a:r>
              <a:rPr lang="en-US" sz="3000" dirty="0">
                <a:solidFill>
                  <a:schemeClr val="accent1"/>
                </a:solidFill>
              </a:rPr>
              <a:t>T</a:t>
            </a:r>
            <a:r>
              <a:rPr lang="en-US" sz="3000" dirty="0" smtClean="0">
                <a:solidFill>
                  <a:schemeClr val="accent1"/>
                </a:solidFill>
              </a:rPr>
              <a:t>raditional stories that explain beliefs, customs, or </a:t>
            </a:r>
            <a:r>
              <a:rPr lang="en-US" sz="3000" b="1" u="sng" dirty="0" smtClean="0">
                <a:solidFill>
                  <a:schemeClr val="accent6"/>
                </a:solidFill>
              </a:rPr>
              <a:t>natural phenomenon </a:t>
            </a:r>
            <a:r>
              <a:rPr lang="en-US" sz="3000" dirty="0" smtClean="0">
                <a:solidFill>
                  <a:schemeClr val="accent1"/>
                </a:solidFill>
              </a:rPr>
              <a:t>through the actions of god or heroes</a:t>
            </a:r>
            <a:endParaRPr lang="en-US" sz="3000" b="1" u="sng" dirty="0">
              <a:solidFill>
                <a:schemeClr val="accent1"/>
              </a:solidFill>
            </a:endParaRPr>
          </a:p>
        </p:txBody>
      </p:sp>
      <p:pic>
        <p:nvPicPr>
          <p:cNvPr id="1030" name="Picture 6" descr="http://bestanimations.com/Fantasy/Warrior-04-june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4514848"/>
            <a:ext cx="2514600" cy="1885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bestanimations.com/Fantasy/Warrior-02-june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4267198"/>
            <a:ext cx="2133600" cy="21336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62482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04800"/>
            <a:ext cx="7024744" cy="1143000"/>
          </a:xfrm>
        </p:spPr>
        <p:txBody>
          <a:bodyPr/>
          <a:lstStyle/>
          <a:p>
            <a:r>
              <a:rPr lang="en-US" b="1" u="sng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Oral Tradition:</a:t>
            </a:r>
            <a:endParaRPr lang="en-US" b="1" u="sng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924800" cy="4575777"/>
          </a:xfrm>
          <a:solidFill>
            <a:schemeClr val="bg2">
              <a:lumMod val="40000"/>
              <a:lumOff val="60000"/>
            </a:schemeClr>
          </a:solidFill>
          <a:ln w="57150">
            <a:solidFill>
              <a:schemeClr val="accent5"/>
            </a:solidFill>
          </a:ln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Folklore ad myths are genres that begin with the </a:t>
            </a:r>
            <a:r>
              <a:rPr lang="en-US" b="1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oral tradition </a:t>
            </a:r>
            <a:r>
              <a:rPr lang="en-US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telling stories to share them with people. </a:t>
            </a:r>
            <a:br>
              <a:rPr lang="en-US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dirty="0" smtClean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They were often stories mean to make meaning to the world and </a:t>
            </a:r>
            <a:r>
              <a:rPr lang="en-US" b="1" u="sng" dirty="0" smtClean="0">
                <a:solidFill>
                  <a:schemeClr val="accent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teach lessons about life</a:t>
            </a:r>
            <a:r>
              <a:rPr lang="en-US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en-US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58957" y="2895600"/>
            <a:ext cx="7799243" cy="1905001"/>
            <a:chOff x="658957" y="2971800"/>
            <a:chExt cx="7799243" cy="1905001"/>
          </a:xfrm>
        </p:grpSpPr>
        <p:pic>
          <p:nvPicPr>
            <p:cNvPr id="3074" name="Picture 2" descr="https://encrypted-tbn0.gstatic.com/images?q=tbn:ANd9GcQ5fgA5LEhpu92kSbtFBGrxBG2DSaM2nvZ8jFc5vPkgiDYsnNLBSNRC-Huz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8957" y="2971800"/>
              <a:ext cx="2693843" cy="1905000"/>
            </a:xfrm>
            <a:prstGeom prst="rect">
              <a:avLst/>
            </a:prstGeom>
            <a:noFill/>
            <a:ln w="57150">
              <a:solidFill>
                <a:schemeClr val="accent5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6" name="Picture 4" descr="http://www.oocities.org/shabak_waxtju/stortell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03443" y="2971800"/>
              <a:ext cx="2487757" cy="1905000"/>
            </a:xfrm>
            <a:prstGeom prst="rect">
              <a:avLst/>
            </a:prstGeom>
            <a:noFill/>
            <a:ln w="57150">
              <a:solidFill>
                <a:schemeClr val="accent5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78" name="Picture 6" descr="http://www.returnofkings.com/wp-content/uploads/2014/06/Thomas-StoryTellers.jp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1200" y="2971801"/>
              <a:ext cx="2667000" cy="1905000"/>
            </a:xfrm>
            <a:prstGeom prst="rect">
              <a:avLst/>
            </a:prstGeom>
            <a:noFill/>
            <a:ln w="57150">
              <a:solidFill>
                <a:schemeClr val="accent5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8440983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457200"/>
            <a:ext cx="7924800" cy="586740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/>
              <a:t>You are probably familiar with many types of </a:t>
            </a:r>
            <a:r>
              <a:rPr lang="en-US" b="1" u="sng" dirty="0"/>
              <a:t>folklore</a:t>
            </a:r>
            <a:r>
              <a:rPr lang="en-US" dirty="0"/>
              <a:t> such as</a:t>
            </a:r>
            <a:r>
              <a:rPr lang="en-US" dirty="0" smtClean="0"/>
              <a:t>:</a:t>
            </a:r>
            <a:br>
              <a:rPr lang="en-US" dirty="0" smtClean="0"/>
            </a:br>
            <a:endParaRPr lang="en-US" dirty="0"/>
          </a:p>
          <a:p>
            <a:pPr lvl="1"/>
            <a:r>
              <a:rPr lang="en-US" sz="3000" b="1" dirty="0">
                <a:solidFill>
                  <a:schemeClr val="accent1"/>
                </a:solidFill>
              </a:rPr>
              <a:t>Fairy Tales</a:t>
            </a:r>
          </a:p>
          <a:p>
            <a:pPr lvl="1"/>
            <a:r>
              <a:rPr lang="en-US" sz="3000" b="1" dirty="0">
                <a:solidFill>
                  <a:schemeClr val="accent1"/>
                </a:solidFill>
              </a:rPr>
              <a:t>Fables</a:t>
            </a:r>
          </a:p>
          <a:p>
            <a:pPr lvl="1"/>
            <a:r>
              <a:rPr lang="en-US" sz="3000" b="1" dirty="0" smtClean="0">
                <a:solidFill>
                  <a:schemeClr val="accent1"/>
                </a:solidFill>
              </a:rPr>
              <a:t>Legends</a:t>
            </a:r>
            <a:r>
              <a:rPr lang="en-US" b="1" dirty="0" smtClean="0">
                <a:solidFill>
                  <a:schemeClr val="accent1"/>
                </a:solidFill>
              </a:rPr>
              <a:t/>
            </a:r>
            <a:br>
              <a:rPr lang="en-US" b="1" dirty="0" smtClean="0">
                <a:solidFill>
                  <a:schemeClr val="accent1"/>
                </a:solidFill>
              </a:rPr>
            </a:br>
            <a:r>
              <a:rPr lang="en-US" b="1" dirty="0" smtClean="0">
                <a:solidFill>
                  <a:schemeClr val="accent1"/>
                </a:solidFill>
              </a:rPr>
              <a:t/>
            </a:r>
            <a:br>
              <a:rPr lang="en-US" b="1" dirty="0" smtClean="0">
                <a:solidFill>
                  <a:schemeClr val="accent1"/>
                </a:solidFill>
              </a:rPr>
            </a:br>
            <a:r>
              <a:rPr lang="en-US" b="1" dirty="0" smtClean="0">
                <a:solidFill>
                  <a:schemeClr val="accent1"/>
                </a:solidFill>
              </a:rPr>
              <a:t/>
            </a:r>
            <a:br>
              <a:rPr lang="en-US" b="1" dirty="0" smtClean="0">
                <a:solidFill>
                  <a:schemeClr val="accent1"/>
                </a:solidFill>
              </a:rPr>
            </a:br>
            <a:endParaRPr lang="en-US" b="1" dirty="0">
              <a:solidFill>
                <a:schemeClr val="accent1"/>
              </a:solidFill>
            </a:endParaRPr>
          </a:p>
          <a:p>
            <a:r>
              <a:rPr lang="en-US" dirty="0" smtClean="0"/>
              <a:t>These stories often have </a:t>
            </a:r>
            <a:r>
              <a:rPr lang="en-US" b="1" dirty="0" smtClean="0"/>
              <a:t>morals</a:t>
            </a:r>
            <a:r>
              <a:rPr lang="en-US" dirty="0" smtClean="0"/>
              <a:t> or </a:t>
            </a:r>
            <a:r>
              <a:rPr lang="en-US" b="1" dirty="0" smtClean="0"/>
              <a:t>lessons</a:t>
            </a:r>
            <a:r>
              <a:rPr lang="en-US" dirty="0" smtClean="0"/>
              <a:t> to teach us about human weaknesses such as greed, pride, recklessness, or thoughtlessness.</a:t>
            </a:r>
          </a:p>
          <a:p>
            <a:pPr lvl="1"/>
            <a:endParaRPr lang="en-US" b="1" dirty="0" smtClean="0"/>
          </a:p>
        </p:txBody>
      </p:sp>
      <p:pic>
        <p:nvPicPr>
          <p:cNvPr id="4098" name="Picture 2" descr="https://encrypted-tbn1.gstatic.com/images?q=tbn:ANd9GcRnYkr6sfVRTB3fC4mubcjLZLggpjXiYyJ5CBMynRK83KUOkA7zzqk1fGcb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33800" y="1676400"/>
            <a:ext cx="2552700" cy="1790701"/>
          </a:xfrm>
          <a:prstGeom prst="rect">
            <a:avLst/>
          </a:prstGeom>
          <a:noFill/>
          <a:ln w="57150">
            <a:solidFill>
              <a:schemeClr val="accent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http://fc02.deviantart.net/fs70/i/2013/085/6/f/little_red_riding_hood_i_by_miss_bo-d5s4axc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864" t="12761" r="2136" b="8473"/>
          <a:stretch/>
        </p:blipFill>
        <p:spPr bwMode="auto">
          <a:xfrm>
            <a:off x="5791200" y="2918115"/>
            <a:ext cx="2425619" cy="1710449"/>
          </a:xfrm>
          <a:prstGeom prst="rect">
            <a:avLst/>
          </a:prstGeom>
          <a:noFill/>
          <a:ln w="57150">
            <a:solidFill>
              <a:srgbClr val="FF00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3294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0"/>
            <a:ext cx="7024744" cy="1143000"/>
          </a:xfrm>
        </p:spPr>
        <p:txBody>
          <a:bodyPr/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Examples:</a:t>
            </a:r>
            <a:endParaRPr lang="en-US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1" y="1143000"/>
            <a:ext cx="4953000" cy="5334000"/>
          </a:xfrm>
        </p:spPr>
        <p:txBody>
          <a:bodyPr>
            <a:normAutofit fontScale="92500" lnSpcReduction="10000"/>
          </a:bodyPr>
          <a:lstStyle/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Tortoise and the </a:t>
            </a:r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Hare </a:t>
            </a:r>
          </a:p>
          <a:p>
            <a:pPr lvl="1">
              <a:buFont typeface="Wingdings 2" pitchFamily="18" charset="2"/>
              <a:buChar char="P"/>
            </a:pPr>
            <a:r>
              <a:rPr lang="en-US" i="1" dirty="0" smtClean="0"/>
              <a:t>Slow and steady wins the race</a:t>
            </a:r>
            <a:br>
              <a:rPr lang="en-US" i="1" dirty="0" smtClean="0"/>
            </a:br>
            <a:r>
              <a:rPr lang="en-US" i="1" dirty="0" smtClean="0"/>
              <a:t/>
            </a:r>
            <a:br>
              <a:rPr lang="en-US" i="1" dirty="0" smtClean="0"/>
            </a:br>
            <a:endParaRPr lang="en-US" i="1" dirty="0" smtClean="0"/>
          </a:p>
          <a:p>
            <a:r>
              <a:rPr lang="en-US" b="1" dirty="0"/>
              <a:t>Myth of </a:t>
            </a:r>
            <a:r>
              <a:rPr lang="en-US" b="1" dirty="0" smtClean="0"/>
              <a:t>Hercules</a:t>
            </a:r>
          </a:p>
          <a:p>
            <a:pPr lvl="1">
              <a:buFont typeface="Wingdings 2" pitchFamily="18" charset="2"/>
              <a:buChar char="P"/>
            </a:pPr>
            <a:r>
              <a:rPr lang="en-US" i="1" dirty="0" smtClean="0"/>
              <a:t>known </a:t>
            </a:r>
            <a:r>
              <a:rPr lang="en-US" i="1" dirty="0"/>
              <a:t>for his many adventures, such as the defeat of the nine-headed Hydra, </a:t>
            </a:r>
            <a:r>
              <a:rPr lang="en-US" i="1" dirty="0" smtClean="0"/>
              <a:t>clashing </a:t>
            </a:r>
            <a:r>
              <a:rPr lang="en-US" i="1" dirty="0"/>
              <a:t>with a giant known as </a:t>
            </a:r>
            <a:r>
              <a:rPr lang="en-US" i="1" dirty="0" err="1"/>
              <a:t>Antaeus</a:t>
            </a:r>
            <a:r>
              <a:rPr lang="en-US" i="1" dirty="0"/>
              <a:t>, and stealing cattle from a fearsome monster</a:t>
            </a:r>
            <a:r>
              <a:rPr lang="en-US" i="1" dirty="0" smtClean="0"/>
              <a:t>.</a:t>
            </a:r>
            <a:br>
              <a:rPr lang="en-US" i="1" dirty="0" smtClean="0"/>
            </a:br>
            <a:r>
              <a:rPr lang="en-US" i="1" dirty="0" smtClean="0"/>
              <a:t/>
            </a:r>
            <a:br>
              <a:rPr lang="en-US" i="1" dirty="0" smtClean="0"/>
            </a:br>
            <a:endParaRPr lang="en-US" i="1" dirty="0" smtClean="0"/>
          </a:p>
          <a:p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Lorax</a:t>
            </a:r>
            <a:endParaRPr lang="en-US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lvl="1">
              <a:buFont typeface="Wingdings 2" pitchFamily="18" charset="2"/>
              <a:buChar char="P"/>
            </a:pPr>
            <a:r>
              <a:rPr lang="en-US" i="1" dirty="0"/>
              <a:t>natural resources are precious and finite</a:t>
            </a:r>
            <a:endParaRPr lang="en-US" b="1" i="1" dirty="0"/>
          </a:p>
        </p:txBody>
      </p:sp>
      <p:sp>
        <p:nvSpPr>
          <p:cNvPr id="4" name="AutoShape 2" descr="data:image/jpeg;base64,/9j/4AAQSkZJRgABAQAAAQABAAD/2wCEAAkGBxQTEhUUExMVFhQXGCAaGRgYFxscHxodHhwaGxwgHBseHCggGxonHB4cITEhJyorLi4uHh80ODMsNygtLysBCgoKDg0OGxAQGy0kICYvLC4wNDEsLDQsNy8sNTU0LDQ0LCwtMDQsLzQtLCw0LCwwLy8vLCwsLy80LDQsNCwsLP/AABEIAKsBJwMBEQACEQEDEQH/xAAcAAEAAgMBAQEAAAAAAAAAAAAABQYDBAcCAQj/xABHEAACAQMCBAQDBgQEAwQLAQABAgMABBESIQUGMUETIlFhBzJxI0JSgZGhFDNi8ENygrEkwdEVU7LxNDVjc3SSk5SiwtMX/8QAGwEBAAIDAQEAAAAAAAAAAAAAAAQFAQIDBgf/xAA6EQACAQIDBQcEAgIBAwQDAAAAAQIDEQQhMRJBUWHwBSJxgZGhsRPB0eEy8RQjBjNCUkNykrIkYoL/2gAMAwEAAhEDEQA/AO40AoBQCgFAKA5xz9zLxCyuNQMSWjaRHIYi4DfeWYhwVz2IwK5VZTirwVyThqVOq3Gctl7uHn9jXsfiRcptcWsco7tbvpY/SOQ4z7a6jwx9KWt0TKvZFeOcbP568y2cvc7Wl22hHMc2M+DMNEn5Kdm+qkipcZKSvF3K2pTlTlsyVmWOtjQUAoBQCgFAKAUAoBQCgFAKAUAoBQCgFAKAUAoBQCgFAKAUAoBQCgFAKArXxBuZYrTxYpGjWORGlZNIbwtQD4LAgYB1dNwCO9aVNrZezqbQtfMj4uLXtscyZvoSBvGqJOvvp8scqkfh0n2NV9HtKMsqit8HWdBpXWZJW/PNixAecQsfuTq0LfpIBt79KsI1IT/i0/M4tNZMycR4zw6eJ4pbq1eORSrKZ03B69GyPqN63MHKOO8MSzmjSGUTWc20DiRXMbqPNGSOq4+UnPcVWY3DJL6kfMv+ysfJyVKbvw6+DXuLZJBpkVWHbUOnpgncEVXRnKGcXbrrrMvJ0oVY7E1frzJvgXOVzZMold7mzGz5GqWL0ZWG8iDuGy2M79qtMPjdp7NTJnncd2U6S26Wa4b/AOjrljeJNGssTh43AZWU5BB9KsCmM9AKAUAoBQCgFAKAUAoBQCgFAKAUAoBQCgFAKAUAoBQCgFAKAUAoBQGK6t1kRo3UMjqVZSMgqRggjuCKAoPL7NAz2ExJkg3iZj/NgJOhh6lRhG36gHvVH2jQcWpR0ZY0Km0uZPEBhhgGHo2CP0NV0FxOkop6opvMXJ41GW3jjIO7RaFGT6xnYZ/pbA3O46V1jWz2X8+xLo4pQynBSXgr++pTX4PbuTmFFYHfClHB674AZTiu/wBarH/ufyvwWiwuGqK8YrxWT9nc8C1mi3hk1L+CX0zvpcbg/XNZ24TymvNfgOlWp/8ATltLhL7O3ybFtxNW2cNFJnGl8b/5CdmH0rWVJrNZrr0O1PERk9mXdfB/bj4omuW+YpOHOdKtJaOcyRLu0bHq8Q7r3ZPzG+cz8Li7dyo/BlJ2j2W/+rRXil9vwdf4XxOG4jEsEqSxnoyMCPpt0Psd6sygNugFAKAUAoBQCgFAKAUAoBQCgFAKAUAzQCgFAfCaA+0AoBQCgFAKAUAoBQFY554NJKkdxbjNzbMXReniqf5kRPbWAMHsQtc6tNVIOLOlKpsSua3COIpcRiSI+U5yCMFWGcqw+6wOxG29eXxEHTnstFkpJpM2mOf36/31rEVdGyViH5h4ElwM50TKMLIOuPRx0dPY9Oowa2p1He2qZvSnOnLahr7FGmheF/DmXQ/b8L98owA1f5eo9K7NXV46ddX975F3h8XCsraS4P3tx6uYLiBXXS6grtsd/wA8ncdulZjJp7UXmd6tOFROMlddcPk0/Bli+QmVB91j5x/lf73+rf3rqpQllJWft6bvL0I9q1F917S4ZbS89/n6njhvMzWExuLc6ST9tauSolBwMqCMeIPxLnPvnedhak42i848eukUmPw1GS+pTye+Lyfik/It95z3ecQdU4ek0SaQ2FSNpWBG5YvlIo87A/M3Ubde9Su77MFf1t7f0ivhRpxgp1na+iX8nz5LmzY5b+IklrcyWXF3CuoDLM3h53GQriLy5xuDgE9x3PeDk43krHCey33L252v7Nl/4RzPZ3W1vdQyN+FXGofVfmA/KtzQl6AUAoBQCgFAKAUAoBQCgPhOKAqnH+fLWHMUMiXF0TpjhjbUS56ByuQijqSegBrSpUjCLlLRGYpt2RSuJ3FuHxfy3FzckZcxGXTDncBUiOmMDsTlsZ3qmWKxFZ7cGox3Xtn66ljHCQSzzfg38aeZbfh5xpn8S2kl8bQBLBNnJkt3LCPUcDLrjSfyq2oVHOHe1WT8SDVhsStuLDzPxI21ncTqAWiidwD3KqSK7HM4RxB2kBku53lbqzO5VQf6UBCIM9MDaqeWKrTl3fRHuqPZGDoU71Enxb6sie+HPP4iu1tJLkywS+WMuxbwpOw1kZZW2G52P1qxoSqOP+xZnl+06OGp1P8A8eV091728+B2pXB6EH6V3K09UAoBQCgFAKAUAoCpcZ5WkEzXNi6Ryv8AzYnB8OYjoxxukg/EAcjqKj4jDQrq0vU60qrpvkV+75yS3BF9BPauNvMjPGx7+HKo0uN/Y+oqpl2dWg7Rs16exPp1oSWqXiYYviDZNurSt/lhkP8Astc/8GpF5uP/AMkdtVln5P8ABrX3N8EyaP4W5mU9VaEKPb+Yy/tT6DTu5xXm/sdI0pT0g925r0bt8lWu3JObeCSIH7slwGXPX5dJcfQPit/9du9K75R+9/sS4Qxyyi7r/wDa1/VNv1ZhV5FGZJYl36BGbP0JYHOemxrDUXlGLfmTlOrHvVXFf/L8rPyPt9GZPs9A6bu2+nrjHq35jHrSDUe9fy66YrxdRbFr5atafvzVuJ4tLt7VWCXNwPvOsJAxhRucbgAYADNUuniqtrQslzWfusyuqYHDxk3Uk5PlbJeGdl4sib6xSeUTvJPHMxVtcwyGIxpyemdgMahWzxVV32rS4219Mvg4f4FFyUoylF5W2o5euWfL2J24sI5MF0BbrqVSCCPwsPMPrmoUK06b7r9y3q4SlVVqkU+e/n4Fy5L5zlhkjtromWGRtEdwxw0ZPypISMOCdg+c5IGD1q2w+KVTJ5M83juzpYfvRd4+51SpRWigFAKAUAoBQEfxrjcFpH4lxKka9BqO5Poo6sfYUBQrn4tB8m0tGeMZ+1nk8FSf6RpYsPXp0NcKmJhB7Or5GVFvRFd4l8QuISZ8OaOL0EMOs/8A1JvKfyWuP+VJ6K3i/sdY0JS0KxcXk1yxN1cTSRKD4muZip/pCoEX6jBx03PTSpXnonm+ufXviVPZbXXXXAmbFP4O3NwI1E8g0W0GkDQD1d8dT0Y56bL1JqFOP1nsN92+b48vx6kuFqEPqNa6Lf18IhrKeZj4e8TfPJLlXZmbOSPLgEkEnPTAx7dpU4rvPPclu68DpLtNwgo0lZ727fnrgTfJ/G/4eeDL6xE5PibeaCdgjr9EmMb5GBgDYDNSqCtU2rWvk1zWnt/ZDlN1Kbvqn7P9ndrq2SRGjdQyOpVlPQgjBH6VNI5+X+Y+WZGvJrdZy0EDlFZgcjYHTpz5iAQNR69faodWrTw+izZe4XD4vtKKU59yOXS3vmz3bcq26L9pl+5LHSP0B6VDljasn3ci5pdgYWmv9l5edl7F/wDgnxG0jnu4UkVS3hlE1AKwAIJXJ3bJ3x2xVjh9r6a2tTzHaSoLENULbOWjuuZ2Ou5AFAKAUAoBQCgFAKA8SxKwwyhh6EZH6GgKzf8Aw74dLk/wqRt+KEmI+ufIQCfcisNJ6m8ak4fxbXgzQ/8A8ssfxXX/ANzJ/wBa0+jT/wDFeh0WKrrScvVnu3+F3D1OWWaTbGHnlI/ZhWfpw4L0DxVZ6zfqznnMnC7aPiMi20MaJbosYxuTI41szM2SSAVUZ6b1Ax89lKCLjsaj9SbqzztkrmtKWx5ME+5wO+/f9O+3pVarXzL6Tls5LPxI++glaOUtIiIkRdsITvjyrksM5AbcDsK703BONk3d26yK/FzqWlG6WTbyb/HxuFtPJJEG0xypIu4yVOD1GPMM9tyKxOMITtmmuuR0jUnVpptKUWvDLwf5RuwWg8NUbVjHdvMozkAkb5Gw69q5uo1JyX6JMKX+pQlf3v6p9fOjxKQiGWI6nbBCFfMTgAgkjZWB7n0rvRXfjNZaX3ehBxMrUZ0pZu1lvvlvtw52udd4TzhNPHF/CWM840LmaQiCI7HJVnBZxkdVUjcVdnkywcIu7p2YXFtHCoHlKXHi5PoR4SY/egJWgFAKAUBQ+defvBdrWzVZbkD7Ryfs4B6v+J/RB9TjvxrVo0ldmUruyOUXRaV/Elke4lbOHkJy3qQo2ihHooy23brAdSdV5u32/L+DtTpbT49dZnm4vFU4Zst0CqpOB6BADgdP0FbKmkrrrzuTV9OiYZ5ZW+SFyOuSQmcb43OQPfGf96Xglrn11qcKmLi13Tb5fCLNGbyKXSGUR+dDFH0OWXIO2Ad87frXGopONqTXPJ3fnn9jWhOm337/AG+eP5J7mThM6lrx5I5o8BcopAhTO2nchkJxltj07DbjSrRbVFRcX46vnpZ8Dpi6U5PafoVziBXCq3yu2HI/CoJP5bEfmfWpUE3murlfmaTcOkhLGF8xtE8YzkhVkAB+XcdBg7jpt3rsqqf8lmmvbr9m0KuzdcU111Y6vwX4qr4aC5tZ1YABpIgsqE4GWGk6sHrjG3rUpVocbGtypc839veXqyWTSKGiBuWClNZ/wwAwyHADAsB0wK4YmVNpPJsl0MbXwyapStfXp7yBh4D4jxKTl2bHmJYIdznDHcKoPbc4zUSddU4t2yt1pz/RpLEV6+U5yl4tl3Xlq18MoYUIJyWPzZ9S+c5981ULFVtvbTN3ShwzMXC+fry2D23hxT/w7mMSSSMrMvzJnCEZCkLknfGTXoo4yOzGTWqItrOxMW/xXYN/xFgyRjq8M6zFfcpoVsY3yM/SuscRTkDofDr+OeNZYXV43GVZTkEf32ruDZoBQCgFAKAUAoDU4jxOG3XXPNHEv4pHVR+pIoDYilVlDKQykZBByCPUHuKA90Bw7mWFo+JXqsMapFlHujRqoPT1Qj9aqe0IvbT5Hpew5x+nKO+9+uvuR7uFBY42GTjA9+xqCk20i5lJRjd7utLGtxuweW3/AIdGxMymaT3A2CE7YJJCj2Q+9SsI19Tb3LJfnriVGLpzq03GP8pd5+HC/ol5lL5T4jOJY4IgJPFcIqMTjLHGx7e9WOIoQmrvJlNhcfUwyss1wOuXfJN95VD26ysDhFLMSq7sdZA0j5RnB3cVDWCcbtq/DP7fsnPtuUlZQ2fO78sv6KxeM8btaJBILvZfC0EkM+AGZ1yCu+dWd/WtKeFqSmm9Ot24kz7Uw6otQ14fk6bDyLY2tohuJZUEcah5DdSooIABIw4CjPQD8quDzR54FxizjmUJxO50tnEV3r0uTsNMs8YctnBChz9KwpRe8F9VsjI3BrIPtAKAoPxM5neMCztn0zyrqkkXrDF6j+tsaR+ZrjXrKlG+/cZSu7HLLwpEhCDSmojck+I53YuT8yqAWbPzYx23qobVWV5Zv4X79jvFbl11v5GC0tWmIeVjp+6uArEf1FcHB66e21dZyVPKn6/2cp1Gr7DaXuZbiFk8sEek/wClUPrkdT36fvWIyTzm/wA+pyvfM9STTqCWji9/tT//ADwfpWLQbyb9P2YWZjaeVgpWBgR5vM6jfBxjq2N87gdvSt0oLf7dL5Nk7Wf2LHw/mOFNCSQvDCVMcytpeFgR8x05CnOxOkZDb9BiHVw05QezK8r3W6XXK/gWkK9GTte27P8At29SsX8PhSyIwdow2zJlmXf7KRSNyHQjzb7qQc1MpVLxTvZ9XXk/ZnHE4Z/yiuT8d3qvuZLMPGB4oKA4xsAhPbPaN8dVzjJ23NZbjP8Ahn17oj1sNUpWc1a+nX2N2Fs4YEgbjGds47+4x+5rlLLIjt5GRIxkkdcDfvsNv3zWt7Iw77z6h0vG5d0VHBdowC2gjS5UMD0Bz0PynFbwjGo9iejyOkXsu6LzzZy3B/ASzQX0qvo1Rym5YIdwQAEIB1dBsetTqfZ0Kd1s3txS/Bu5Vd+7yOb8EsmSMGRmaZ/M7nJYnsCxOdhtUKrNN5aLT+jk2blw5CsVGpgDgZ6kA4GcfStI6q4XPrMuHwWvT4tzFhlR0jmWMjAVtUiSHHUZ8h9+tWlGV1Zu9jKOrV2MigFAYby6SJGkkZURQWZmOAANySaAr8HOKzKGtLW6uAejCMRKR6hp2QEdOlYuDBxDm+aBPEm4bcomQM+LbMcsQoAVZizMSQAqgk9qyCrc0fFd49cMFs0c6EiQz4Ij2DDaNiHYg9NW3f0rtRoSqZ6JGG0jmHHOJ3N44luGE0x2AOAkS7ZCrvjOeu+ffFdasqWEgvqK8nutf9EzA9nV8dNxpLJau9iR4Vxu+gt1t47to4lJIEaqCNRzjWQTpBzjGOtU88Y2+6rdeR6rDf8AFILOvUb5LL3dzovwp5tlklktLqZpHI1wu+MkDAdMgDJGzb74J9K70au2s9Si7Z7NWBrJQvstXV/dEl8UuXXlRLy3UGeAEMuQpkhO7DUSBlT5xn3HeleiqsNlkLBYp4aqp6rf4HKuGXSyyqgYMHfWvb7PTq9ujAriqmcHCN7Wsredz0Ua/wBS0G73aa/9uvyrE9YzYWW5YEl2IUDroU6Y1H1OT/rrpCGwlFdPr4OlPSVWW/4WS/Piz1yzwhLHwJ0gieaHd84DPlCr6XJwrDJIzttjbORJp171Lu9ut28r63ZkXRSgu9q+ZP8AF/iIsULzQqxnkHmeRSEgUZ0gA4Mm5JAX5mJOQCKkf5FO9k7vcv38lXDA1LOc8orf1r9+JL8kRnh3DDcXxYzyMZJSfPIxdgsa7ZLNjSAB9O1d7t6kNu7MHHeNTu9rJc2E0NkkwlZjiVvLG+jxIYwzR4lKMPm+XfSdq1b3MwbFneDjHi+FeIlqpaPwkjieRwDjVJ4ysFRt8JoyRgk74GzStaya4/g2asjRg4cnDXS1tuLSiSRvLbyRLc4yeqxxKphTIO+yj2rDTRqXDlzjDzeNHNH4c8D6JFG6sCMpIh/A67gHcbg7jNZBucZ4nHbQSTynEcalmx1wPT1PagOFTXUspeeTa5umzgnIjXB0Af0omD7k+9UleqqtW/8A2o7QTWZDcSUHBwfCUhc7nyLuxPqCwAO3Tf696S2YX3v5/o6yjKNNtdLeTMeCMg5B3H5j/wAqjO61IRkYdOvXp3rUweB9zII1gle2oDY++3v+VbX1tu68DZxat+DVuIM7kR6VYuWEY156keJn5Rj06fStou3G+muXoZvdJJZ+58AYhtKEsDkqw0EggEfNgbjPXY10Vm0r/f4MWaZuWd9atHHDcRyrJCnlktXJIRiSEcjBypGnSQQMbd641KVRScotWeqktWt+/wBS8wtOrP8A6V00lpw3afD3khZtbOk6qjC3jAkna4OqWZV8yIBvpj1Df13GPNka96Ozndt2VskuPnblpvyNa1KtF2q3vbNvhy++nhccu8gvcCdoZWhlhMcZRsNG8giR5FPVhgvgMDt2G1WdKEa1Lae+9n8FXWgoysuRGcZtLq0AN1aSxrnBZcSpjcZ1ITjcZwwB6VpLCy3HDZMS3SkLhsh/lKnIOB6jbOM981FcGm77hfMJw9A2rPQ5AKr165zjrjuN/fen1Kko7O7hd29L29jF9y0669jZ2/v61o2ZlY8b57/mf+ZrOmZjdkW74UKWvJ27Jbop+ruxH/gb9qsMInZs2R1SpZkUAoCmfE+IPHZxliC9/bgJgkS+fLK4H3AuXP8AlFATXNEeqIL/AA01xlv5cUgjzsfnLSIun2JO+Nqx5mU7FNXhphvrAtaRWyvI+kC5aV2cQSlBIpAQKoLbqW8xXBxnORuyOPs+NRb5jI+r/MXYH96vMK1GjEjyvtWPiSqjsXIXKjBO3QkH9z+9UnbNOUqqaW49f/xTF0KKqqpJLR5vx/JsLKSy+VgjDKMVIDkY1aSdiACvT1qonRcY7TPUYbtahiMS6NKSaUb+d8/RW9TKwbKsjFJEOpHXqrDoRWtOo4PaRIx+Bp4yi6c/J8GdP4bzhDxSzlsLt1t7qSMpk7JIezITt1wShOeuxFWtOpGauj5njcBWwdTYqrwe59cDj3D5jBOsjRlJopCrx9AxBKyKO2rOf0qXisLDFUXsK0n7+BxwuIdCrGT0X3LhZ8WUA+DLA0ZYsokcxumTkqRpJIyTjIGBtvtVBaa7tSDuuGZ6WjWdv9bjKPja3LT8cOZj4jxkFSXkRwPuoT4Y3/xJDkuNvlGM9x3rHeeUVb/7eS3Gk6rldSatwWnnLL0Vif5E5Ne9kS5uVK2qNrjRhpadwch3X7sQI2U9QB26zsPh/p5vUpsZi/qdyH8fl9aI6TzlZvJbhol1vDLHOsf/AHnhOshQHsxAIB9cVKIBorz1Av2k32dq5AiuDkozYwyS+XMEisCCHwNuucgORmxVec7yO5lFxwuRWltoZHuJ7fBbwiMCLUPKzkB3UHVpKA4Gd9W9kxexcbS3s+G2bTRRgRBRI7jzO4OMszbs5wSe57Cs2V7sGty87PxK7k0sitb2xKt1DESnBH4gNqyCI+MN1qS2s9yJpNcg9Y4sMc9sFygxUfFVPp0mzMVdlEdhrkkchVUaAT6bFj374H+mqVXslHN69dbzurkYLeVVXQqyqMDKsATtjYHbP51LVaDdpZEiNbZVpI0ILlodQUeQDJhc6GQeqE7Feu3T0Pau0oKaTv5/neR5UYzu4ehIR8bhOMtoP4Xyh7HuAD+/auCoS0WfgRtlvLXrmZLWaN2cRsNYG+DnAJzlcEgbjOB3+orE4Sis1kGpKzfuZwo1MToBbGy7Dy5B2zuTnBPuK0Sslbd9zMndJ+JiCEaQkbOXYLs2ps9Bsx3H57Y7Ct8ks3brr+zMYOUrEjecqTW6NcxpqZwWlh1DUMZ0lTkqTp+YZ65xnpUf/JjVahJ24P5v56e+R6Hs/Ef4Tb2bprPjlw9SDR5XAZZd2AYAfy3UMr6W21dVGd/X3FSO5B7Lj+d+fz1mWlfDTxaU9rO142/i1w0vfn7ao6TyDzhY29m7XFxHHPJPJLLFktIGdzhdABdsKFUEDcAVaUlGFNJPJJHkKsJuq4tO99N5MN8UOH53eYJ3c28oUfXK5H6VlVYN2TRvLBYiMduUGl4Ebx34b2t8ouLKbwPE+0yih45Cdw2gkaTnfK4z3zW0oRlqRTlN4lyr5A0SRaopk6jxAwCjGejE7EdiKhqEVJ05b9DXfY6KPhle5/8AS7YA9SIXz+X2nWuv+JDmZsa/E/h1fRKXjkhucdY9Jjcjf5GLFc+xx9RWJYWLWTsLFj+FHBpIkuZpopIpJpFASQYIRFwuwJ21M5/Ou1GGxBRMl9roBQCgKtzooiktb4rrW2cqy4BOmbTGXUk7Mu31BYd6Asl1CXUqHZM/eXGfy1Aj9qAgLnku2ZXOH8dmDi4Zi8qOp1KyO2dIDfdHlxtjG1YaYOZ8xcl3E9/Eksa25uXdZZkKvDK6xmQNHFnxI3ZVYsG2yMgk7t2hXlGLhufWpiUU3cmx8FYjgSXszL0IEcQJGMbMQcfvW88TUmrSt6Guwrl15q5ThvbZYGLIY8GJ16owGB16gjYg9QT0O9RpRUlZkihWnRqKpTdmtDhHEbCW2ma3uFCypvt0dSSA6f0nB9wQQaq61FwfI+kdkdrRx1PPKa1X3XL4NWaJWGGAI9CK4qWzmWdajTrR2KkU1zNG4tNAyDqQnLBtzudzk75+tXWA7Qe0qVRJxZ4vtr/jtKjReIw7a2dU3u5HmS0R+qAkdz1/XrV/Uw1OVtpfPyeN2miS5V5divLpbaaZIEZdmOWZjkYRCx0hiMnJ322B7VlZQpd2MUm1xudk5zV220j9N20IRFQZwqhRnrgDG9RAZKAqfHVSzuY7rGmCdhFdbeTJGIpW22YPiMt3DjPyimuQNTjvDWjuwtnPBby3cJV45ISyyLEeqFWXEgEpyM7gj0NFluRlEbEl/FBHa3ccENjaqglvPGBMscWCuiPqjsVUHVn72M7UMFs5Ut3KSXMqlZbltZUgZSMDESfUJgnP3mfp0AHP+fbkvxOQNnTBAiqOw1lpHPXqQqD/AE1W9oS/jE6U1vKfPISsKnI1AysPTuB+r/tUamltSa8CTh43fE1pLVQcoWRvVGxntuvQ/mKkJXWfuiTOjB6ZdehkjBMqK+iTv50XKAD5gw2G+BjG+a4TSjBuOXnr6kWpT2efiWzluzM6JqLhJDJN5TgnGmKHPqrKrvg5B2z6VBxM/paJXyWavzf2X3JNGN4+OfXySXF+XHkVQqxui7rgeFKp/pkQaHB/CVA6b1pQrJd55N+a9H83MzpQd1JemT69Cr3PAoywW4uJIMHbxIQrDJA8s6t4eT/02qTHET/9OKl4N+8XmR44SLaW1Zc8n+HpuuXHgvLUEJWVDJIwHlZ5NQGdiQBhc+/WocsVOo3B5L0/fkS40I05dddbiekXIO2dsHbPsa4zXeVjdHFLGUQqMjEJzg/gOT19FPr2P1FXdRfUb49e5fYGqsPRht/wa13J778nuel8t6Nx7+EbmSMe+oVx+lUeSTLGWIoRW25R8bo+cP4va/xMTXGqS0Q65TGoddQ+QSAbmPOSQM9F7VMwlLYleeT3FD21ipVqOzh3tR1k1n4X63H6ItZVdFZCCjKCpHcEZH7VZnkiDu+SrOS6F20Z8YMrHDsFZkxpLIDpYjA3I7D0rFle4LDWQKAUAoBQCgIPnPhrz2jpGNThkkCZ0iTw3VyhPbUF09uvUdaAjbrmFJwF8W6tCARIptW8TUdgFdo3jJBzumrO2D65UW9LGyRUo+V3uHhxDPeRhnkllvpJI1clXEcaxPl1jVjknwxuq1hczCLvwvl2QSQvPImm2yLeGFCkcYKGMaizFpGCEqOi7k6c4wMFkoBQFY565Oj4hEBnRcR5MMuPlPcN6oe4rWUVJWZ2w+IqYeoqlN2aOFSwvG7xSrpljbQ6g5ww9D3BGCPY1U1af05WPp3ZnaEcbQVRZPRrn+OBjmi1KVPQjFYg3CSa3EvEUY1qUqctGrGs1mR8rbejDOPbOQcfXNWtLtmtFWkk/ZnlcT/xGlKV6M3FcHmZYrQYIfzZ67Y6dMenrUPE4upXqKpLLdkW2A7Eo4WhKi+8pa3Ou/CvnRZYxZXEn/ExbIXO80f3SCergHSR12zUylU243PBdpYJ4PESpPTd4bv3zOj10IJW/iOJP+zLvwgC3hHYgHy7a9m2zo1VlWvnoDiPLXMtpEpjvLaa7QD7GTxmcxLhdkVmAiIIBDLg4x6ZrtXowT2tp23P9rfuMRW3rqbd7zTZvJEyx3zQxTJLIbi6eTABziONnZWwcZJ3wCB1rlCjtRc4ybtySXwZkkna7Z+hlOa1Bxb4hPpvr/8A91Ee/eNh296rMar1YHSGjK9ej7crgeWJNvqX/wCg3rnh1elfmybh9/gYLifGADlmOFXO5Y9Py/5VtpmztVqKKuyW4HwYuTHqwPmnm2XSOuAxGA2NgOw3PvDrVmu/bwX64ffIiwi5y2nq+vzuNibmvRcTizjRhiONJXJEelEOyhd3IZ26be9YWFUoRdVve7b8/jRHSpiY0m7K7XPL15cjNw/mG/klVQ1u+VLMpiZBpXA2fUSCScdDWKlKhTi3Zrz/AEYpYqcnovf9r2LhY8RSdGHysuVeNuqkjuOhU9j3qBUoOPeWa1TJkHGWh8PALfqI1QnqYyUP6oRWXVqQja7fiauKs4q6XJtfB5PBlRWb+JulRRk/bFsAe7qzfuK3p15vJpXfJfY0kpXyl7L8eupRYuXLrXIltH4yxxpK8bMFdPFZyI1J8rsFGTnHfc1cU6KxEdtPfbxtvJuH7ZlhUqU1tR9Gl9/YjS6q5j8IifVp8HRiQseg098+vTG+cb1z/wAartbD/RcLtDAxpOvG3otq/Cx0jlb4bKMS8Q0yydRAP5SbfeH+K433Pl9B3qzo4eNNZanlMb2nWxTabtHgvvx6yOhogAAAAAGAB0A9q7lceqAUAoBQCgFAKAUAoBQCgFAKA0uNcTS2glnkOEiQsfyHT6k7fnQH5ltp5Jme4mP2srM0n1LbfQADAHpVZiJ7UuR9F7Awf0cPGTVpPaUvXL0S9zPI4UZYgD1JrhGDeiLypVhTW1NpLmfUcEZBBHqDTZadn111vMwqRnHag01yPQrCNjQvoVaWIMoIIYHP5HP613pyai7cimx9CnUxdFVIqSammn5MvHLPxAu7MKkn/FQDYB2xKoz2fo/0b0G9SKeK3TRRY7/i8k9rCu64PXyf59S2cc51s+IcOvIlme3fwTqEqFSOwHlyHDHy4Qk4NSozi1dM8xWw1ajLYqRafh1c4zbXGRtlW2yvQj++xr0FCrTqx24WZFrUalGpsVE01x1JnlxBJxCzVvMDcLlOoIGWJI746/lXDHL/AF3uaQzeh+laqDscd+MMHh3iv2uLcJjvqilH5HKy4/01ExUL7MuDOlN52K7xZ4WfTJnK4OsDGjPTfqPXuPXtVXR+rGO1D+zorpXMNtBKhaQhXHh6Y2B+bURjIxgZOAevat5zjO0dM7s2nKUpXe7rrq2W7maQeArn+Ei204GZnUkySSdMgydANjW0bRW013nv4Lcl5Gtas0vpweW973xz4fPsYchl8rE6QZFTA2ZkwCcew2zjqetGtl578vQjt7padIzSoscxeF2CxqMSMdQYnOvOeqny5HTI2xiucU6kEqiu3u+PM321GSUX116eBJcE4yy3CSMTIZMx4jUZK6GkGFB7aCRv95vpXOrRj9JxStbPPxSJeGq/+Xx02XKLmK37yaDnpIrIf0YA1AjRqN2tfwaf3JspRWTa9TV4zx2FwSsgeGECSYrvkj+VGPUuwGw6hcd67xoSVuLyX3fkctuPH+uvuUSx4rLDcpejAmMsjS79U832O2zZwI0/rCVeYRqD+ktLK3l1crZtzbkd/a1jZ1kMamRRhXKjUoPUBuo6mpxzM9AKAUAoBQCgFAKAUAoBQEbzBxyGzi8WZjjOFVRlnbsqL1Zj6VhtJXYSvoUmO9ueJfaSmS1syAY4UcLJMDk6pXXzIMacIpHU5PSq3E49RezT82S6OHvnIjeN8GitImuLONbeWFTJ4qZGyAMVZNQEoYArhjtnOcioWExNX6qvJu+7rS3IkVqENlu3oWLh/PUdvbIeI3MH8U27QwAsVz0TQpZiy9Cf/OvQpN5IrCg8/c9LxIJDbq62yMHkMi6WdxnC6d/KuxJ7nHpUTE1dhbG89H/x/suWIqqvNdyL9X+t5U1JLeHGup+p7Bfdjg4/3qBZJbU3b5PXYvtCGHf0qcdqetty5t7vlkjY8IRfM/2snqwGB/lXcAfvXGpXlLJZLkVLw23P6mIe3LnovBbvk1b1AsxVQB5FYgY6ktvsO+P2reDcoK/Mn9mWhWnCGStF+buvhL0PNbWLsjbucCcZPyL+7ep7bD/apEIN03beeex2Po0sdDbklsxertnLnusln4qyzN+1fIyHVs+mCBj0rhLW1i1w0vqJz29q/C1l4W97v0MM1rqkDkKQpGkdx1JP6gf2a3U7RsiNXwbq4mFSauovL0u3629OZsS26t8yg/l0/PtWsKkoO8XZ8iViMJRxCtVgpeKuXL4O8OT/ALQd1Cjwrc9v+8ZQN/UBG/Wp+HnOacptvxPE/wDI6NChUp0qMFHJt256fDO2VJPNlJ+LPLjXdmHiGZrdvFQfjABDr9Suce4FayjtJoynZ3OUR3CvLK6t5XCMD7FB/Zqrp0moKPBtFhh9HYzcMtx4hUDA8aAjA2B1qc47HUd8elcqss9d0l7HOSSq2WmRoh/DtmD58iMjAHfUNSEb7Z1ZFdLXqJrfZkGUe8zZsLMxoiAanZlUnPVm2JJHQDp7AVpUqKTcnuEU2zaOQzLkakf6jKkMDj/lWmUknxXnmZs4u3W8jbDinhzxOkMkqxFiWGFGpgw2JByPM2cV3nS2oOLklfzOlCrGlJN656HQYeeYDAHZwkrHAhdtwdRXJ2Hl+9nsPequXZ81LurLiutSyhVhKO1kvNXKhxS/juX8GOXxEjfxJXBwZpdgGAG4jTGlRkjt93Jn0oTpR25qzeS5Lh56vLnvsRMZW/7F5/j8mxwjg/8AE3FvAgQkSB2GMmKOJwWcn7usroCnc5z64lYZSdRvOy37nfdz8SJsWzZ3qrECgFAKAUAoBQCgFAKA8TSqilmYKqglmJwABuSSegA70BzriHxRyx/hLUyxA/zJJBGH3IzGMEldjgnGajVMXShLZbz5E+j2biKsNuKyNXhvMEXE7x5fDdTb24Tw3Ayjys/iaSDg5VFGr0NRO0KicI20f2MYehKNRqas1kS19ew28euV1RFGBk+mAAoOSTj86p4wnOdo5lhouRROb+evEhMMMUqeN5NcgUeTcvhMkjK7bgdenSrns7AxlXj3k7cCPi5SpUrta6f1r6o5+tsAcIAucKCOwG5OfXr+1ejxclhqUpQVm8kQ+zcN/lYmFK+W98Es/LIl7SzZwFiGiMbaz/8AqO5x947fWvKymou8s3w/P4Pezxi2FRweUVltbl/7f/J89N+ehvy4gVYoh9o/TO/+Z3PXb/p0zXJXqPbm8l1ZEBtUUo085Sfi297b5fokY1wACScbZJ3PrnbGeu3SuDd3dEiMbJJu7660IBpNUsrZyAQo+igZ/wDyLVNStFLz68id2WrupPnb0S+9zNCjsyxxoXlkIVEA3Yn/AGUdSegFb06bm7I7dpY+ng6X1J67lxfWvA73yVy2tjbLEMNIfNK+Ma3O5P0HygdgBVrGKirI+X1qsqtR1J6t3MHH+RbK6BLwqknaWLyOPzX5hv8AK2R7UlFSVmKVapRltU20+Ry7mPkO8tMsFN1COjxA+IB/XEOuOmUz9BUOphd8D1vZ/wDye3cxS/8A6S+V+PQrUMqsAysCO+/Qj19KhuLTsz1dLEUq0Num01xR1r4NcK0Wr3J63LZXfpGmVT8z5m/1AdqtKMNiCR8z7Uxf+Vip1N2i8F+dToNdSvFAcK5x5dPD706T/wALcZMX9Dglmj2xgeYlfbbtUavCy2kiXhJ97ZZHWy/alc4LpsdtmQjGNuuGz+VV1ZOKUuD+TfEK0sj7zhbeSKeNfJcESSr+AoyGQj+k9x6/XFYw8ltSg92S89DniKS/mt+Z7unXSfEIA9zjcb7d8g/ntWIXv3SEt7RptamXAI0QD7vQyHvqz0XI3HU98Drvt7Oer+Ov6Mq27rrjvN6T5cdhgADpjb9Nq1Tu8xuRGcTZVCFy6gOPMmnUE/xNJchc6c4yepFSKCUpWYTXydmseWrC9srQm2PhLEvg69SSopAwC6MGBI64bB96srG93qTnA+BW9onh20KRKdzpG7HplmPmY+5JNZMEjQCgFAKAUAoBQCgFAeJZAqlmIVQMkk4AA6knsKA45zlzSeIMY4yRYqenQ3JHc9xCD0H3tidsVX4vFbPchrvfXS8S77N7N+parV/juXH9fPgRHToAP79+nTp/0qpZ6dLiTHw/uoVaeN9An8Rm1ZGp423GD3C7jHbHvXTEQm4RlG9rZ+P7PPVoOFWfG/8AXpoV24vDdStcOcrqPgKdwiA4BUerAaiff0ref+tfTXnzZOwNCMoqq1e+nXP+maHF+GNI8ZQhQurJbfOoDYKD6gelScDjv8VuTz666ua9oYCeLcUsrb9cvAy2vBUBy3nP9Q2B26L0/XNYxPaVev8AydlwR0w3ZWHo522mSYXOBjP1x03GNtv39Kr7lnuuR3C11F5sjLnCdNkXIA37Egtv6j0rvVdkocNfF9exDw8duUqrWbdlluX5eZtTzBMEDzE6VUAlmPUBQep6du1aRi5eB2rV40o7c3l15nyx5KvRFqYQK+CSjOckk5O4UqNz0zUieIpOWV3zsQ8J2zWo0owVJWWvezu83u4k7yCbizia5/g7eaQl/EIkYTqFODGoKaRjT8obc796lxxlKm1Tztx8d557FfXxVR156v25eXyde4VxBLiGOeM5jlQOp9mGRkdjVgVxt0AoCv8AFOSbC4fxJbSJn1aiwBUsR+PSRrH9LZHtWLIzGTjeztcnYIVRVVFCqoAVQMAAbAAdgBWTB7oBQGnxbhcNzE0M8ayRt1VhkfX2I7EbigONcx8o3NhIj+ee0R8iVRqkRdLAiVQuSv8AWPbOKh4jD7UHsI7OrtRSe4xwEzWSeGBITb3SIB5gzh18o7k6NRA64qql/qqtyyzg34W/NiW5bVPyZHWEaYDJ5thhzuSPqfrXad9GVUt5sswweme/95FaG+ZpxTtPOtvbjxZnyAgOwwNy7Y8qgb/8t95VLDylqrGEskdS5X+HUEQEl4sdzc5zqZfJH0IWNCSAAR8x8x/YWFOnGmrRNi710AoBQCgFAKAUAoBQCgKxxfnm2idooxJczAgeHAhfDHOFZx5EOxPmIwAT2rSdSEF3mbKLehzXmDjNzenF19nEDtapnSCM/wA1tjKdumAo32OKq6+PcsqeS49aHo8F2PFJTq530W79kJf3jLJHGunLAn16YH075P8AlqNTgnGUnu668S0r19mrGnG13f20+fS9jeGw9du+3/PHSuBKvZdfc8py9L/2de36/wAPo1PpSSIux0kp4iS58rE9AARsDnJNXlPDLYjtN3XP28DxmIxEP8iclFau3G+l8vgwW0WlEUfdUAYzjYAbb9N6p5Pak2z1tKGxTjHguut5mK7bH27fTt3rRM63y6/J9BwMk+5JOBj6+nSmrsbWS4dWK7xjjhZT4RwgG8nc+yZG3+arrBdlOS+pVyXXqebx/bH/AKdB+f4JO1kEFvHrPyoowCcknbCgdSTtVXK9So7cfIt6bjQw0dvKyXrw8Sc5IVFm1TgfxEnliXGyDSxKqcfNgbnqaVLSg1DRa9dWIGKpz2o1Kur3bl++L9C8cR4jHChklbSucDOcknoFG5Zj2AGaj0IScrLrnuIztFXbNDhv2EMs0/2ep3mYHfQCdgcdG0AZHqT7VvWTqzSp+BpBWTb3/HXoa/JPEJ7aezt2ZjFdrKxhfGYWBMoKkDIBDYKnIBG1XGEruo5RedrZlZXpqKU1vOpVNIwoBQCgFAKAUAoDn3MPLU0crtDB49vJIJtETrFLBKFCF4y2FZWA3UkdWG4OKgYzBus9qDs7WzzTXX2O9Grsa+xzTiNsyXU6N/Ext5Psz4RcuwZz5YdSZKhTtv1JxmuLhKjBRls/a2VteZxqu+a+F8I9DhyMAWaRwd/M5xg/0jAO3rXP6klp7L7nO9vbQsXIFuRxK30gKqpLkadsELsPQ7Z/I+tS8Hq2ZSsdoqcbCgFAKAUAoBQCgFAKApHFZZL+WaHU0VpBIEfQxV53ChiNYwUiXIB07sc7gAg1+MxbpvYhrx4fs7Uqe1mzes7SOFBHDGqINgqDAH5f3uf1p9t3e0ydGCiuBUeb+EEM1wunQSoYdwQAueuDkgA9Kwm753zLzs/ERsqT16+xSIPPcyE9IgEHXYt52Iz7aR+VSH3aS55+mSJEX9TEyk9IpJeLzftb+jemkwCfQE7fQ+n979K5RVyVN5XfMnuKXaxcBsbMYMl1HGxH4Y8iaRzvsPuj3YV6CvNU6bZ4fC0pV66jzu/uQQ7b4/sehHqa8/Y9u8w4x77/AE7/ANnr1FFmYbsaNzG0r6DnwhgttjWfw9/KOpPfp611i1CO0tfjrrQ4VE6sthq0N/Pl+fTiRnFuGINOnbXIoKbaTk6mx6DAOw2qxo9o1vpypN3Vnnv60KrF9l0FOM45XaVt3P2NxftHM7t9km0Qxscf4n1PQe31qD/BbC1ev4/ZPVqtT6033Y/x38e9+PU9yQgkSyE68jw1VsFD206cZk9Tn9hWIzku7HzfH9GalKM+/VvyV9P31xvI2vFJldHkUM+cJJK7S6M52EflAP8AUMnqPWt24Sjs/CS+EQ54R7SdvV5X8tH6+NiWj4zbykm5lkuHjcEW8cEgAYA6SUGrWehBZsdDjNbwoVLWgrJ77/e3xa5X1nFScZytbdb53v4fAuHJPA5pLhuI3aGJymi3gPzRRk+Yv/7RsDb7o9ycWVDDxoxsiur1vqPLRaF6rucBQCgFAKAUAoBQGK5uFjRndgqICzMegAGST7YoDgstwbl5Lol43ncyDBwVQqI0U+/hhenTPWqjEz26j3pfb9mu01oZFs2cpHCwVj0yARhVzg47ZAGeu9RpVVBOUkbRhtN36y6/BN/DJfE4kTjSYIHDrv5Xd1XB26+UkeoO1WmDjaLa0engDsFTAKAUAoBQCgFAKAUAoDn/ABKWWyvHjjjNwl3rnVFKrJEy6Fk+dgrRnKnqGBJ6jcVuNoQ/6jdt2/7ErDyzszPC11PnUgto+/mDyt26rlU+uW/LNU9TYTvHvPnp+/YlKemXrb4XzfyEs8AjlR0H8PAvnJ3UaRqYY6sVGCeu59a6KLlFJ5t+uuR1jOUHtJu/XXgct4WQWuDpZMzt5XBDADTpDDsdOM1IxMHBxi+Bc9nVVVpynxl+Ee7yVnBSNc5yCzE6V7bbDUd+g/WudOKi9qT8t/66yO9WcpLYpxvzeUV57/D3PdlZ6ANTvIyxrHqYnIRBhVUD5UAHT6nr12rV5VXdnLB4Knho93N731u68Pl3dpENTsAM9xkk+gB8xPtWsKcp5RXXXW87VK0KS2puyJXhHLHELvSY4PAiIH2twcEj1WEeb/5sdan08Bvm+vEpq/bUU7Uo35vr8Frs/hZvma+mY+kSJEvfsdben3u1SVg6KVrXK+famJk/5W8l97lL+IvK8EF3b28Dzfy2ll1ys2FJKIF1HAJOvpvWuI2KMLxirvkdMH9fFVbSk7LN59ZkXAmvBA+zX+WoXIIGwb3Hp16Z71Vyezfjvz9j0cEp7u6tOdt/455mxKobByRjOCCD1G/bB/3rRO2R1nBtp3zR5srGW5nW3t/tJwMknASJehd9J674A6nO3WpmHw7qa5LriVWNxioJK+1LdwXOx2zlDlmOwg8JCXdmLySMBqdj3OOgHQDsKtYxUVZHmqk5VJOUtWTlbGgoBQCgFAKAUAoBQHIeceamvy0EXls1Yq7d7gqSCo7LDkbk7tjsN6hYnE7F4x1MX4FduXDxkoCxK4RlfZX2wTuMgb7b5AO29V0NqM88uOW4K1rPr0N2O4aN1kUBiqsMFtI82N86T+Hp71znBVE4vJO3PT0M06iju6663F5+E/DmEEl7IAJb1hJtkfZKNMOx7FfN/qq9oUlSpqC3GZO7uXqupgUAoBQCgFAKAUAoBQEPzHy+t0qHxJIZom1RTRkBlPQg5GGQ9GQ7GtJ041I7MldG0ZOLuincYsuJwSIHke4tmU6pLW3RZVboAUMjEqR95QT9OtQ5YGEV/rWfMkRxLvnl11x8DLwngE114cctu1tYR+bwncGS4YHI8QAkrHnLMGJZj1752oYTYn9STuzFWsnlH1KtzlZeBxO5XAVZgk8fUZ8uiTB9Q66jj8Yrj2hB3UvIuexKq2ZU3xTt89cyPTv32/2+v1qtsX1/IxI0kkggt0Ms7YGkZwuSd3YDCKMHc9umak0MNKq76Ir8XjoYeNm7y4dI6fydyBFakTTkT3e/2jZKx52xEp+UY2z1NXFOnGmrRR5aviKleW1NlzrocDHPMqKzsQFUEknsBuTQH56v+IteTSTMcfxLa8HJ0wDyxJ9SN/8AU1VGKq3m5L/tyXjvPT9nYdxoqO+Wb5R3epsKB74/T1HpUFlu7Ry0PXCOGT38xgtjhR/NnIyIh9M+aQ9lz7nAqfhsJtd6SyKntLtJUrwp22vj9nZuV+WoLCLwoF6nLu27yN3LN3P7CrZKx5htyd2TNDAoBQCgFAKAUAoBQGhx64aO2nkXZkidh9QpI/egOGW0AFvCmksgEYZQRkqCCw675HaqCUm5Sd7PP1MRklI2Z31zSS6SikKqqQBsurzEA4BOcY9FH0GlOOzTUL31v59damZtXSWnoLPhzXtwtnHnDYM7j/Ci75PZn+VR18xPap+EouT2np117GkeJ3W3gWNFRAFVQFUDoABgAflVmbmSgFAKAUAoBQCgFAKAUAoBQCgIfmfluG+jCTAhlOqORDh429VOP1ByD3FayipKzNoTlCW1F2ZSh8LJS2H4gxjzvphUORtnzFiAeu+k9elR44OkndIsJdrYlq116F55e5ft7KPw7eMKCcsxOWc+rsd2P1qUV0pOTu3dkpQwKArvxE/9V33/AMNJ/wCA0Bxew6MR0LEDGT5V8q9MZGB+5Neenk0j3GGSttc/ZZfbwPdzFJIUggGZ5iI07AZySx26KoJP0711wtB1ZZ6LUjdoYpUKV083od25f4LFZwJBCuEXv3ZjuzMe7E7k1eHkW75skaGBQCgFAKAUAoBQCgFAa/ELUSxSRMSBIjISPRgQf96A4Pwgt4Sq4xImY36bPGdDDb3X/aqPEQ2JtdZmr66Zm+0kljt4cGaVtClshF8rNlj1OFUnA7jtmt8PQ+o89ArHYOU+XUsYPCUl3Y6pJGxqkc9SfQdAB2AAq4SSVkbE1WQKAUAoBQCgFAKAUAoBQCgFAKAUAoBQCgFAY7mBZEZHGVYFWHqCMGgONXnw/vbQ+FbRfxcGSUbxI0dBk4V/EIDHB2ZfQ7DaoNfB/UntRdi5wfav0aexNN20z+S3/D7kp7V3uboo1y40qq7rCnUgEgZYnqQANgB7yaNFUo7KK/FYqWIntSL1XUjCgFAKAUAoBQCgFAKAUAoDh3NPDrmPiV74FtNLGT4xAXC6fCQuVc4UnXldAyT2qLXw7qy8jDVzS5ctr68mgubGIBIJt3aRNJJVdQONyhQkZUMcnoMVjDUHTu76hHfhUsyKAUAoBQCgFAKAUAoBQCgFAKAUAoBQCgFAKAUAoBQCgFAKAUAoBQCgFAKAUAoBQCgMFlZRwoEijSNBnCooUDJycAbdaAz0AoBQCgFAKAUAoBQCgFAKA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2" name="Picture 4" descr="http://runoregon.files.wordpress.com/2014/03/tortoise-and-hare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86378" y="1143000"/>
            <a:ext cx="2367022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trailers.apple.com/705/us/media/galleries/universal/thelorax/2390_DS023_CMYK_FINAL_7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5029200"/>
            <a:ext cx="2602296" cy="13421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img2.wikia.nocookie.net/__cb20120718073554/disney/images/8/86/219596_large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4539" y="2536393"/>
            <a:ext cx="1790700" cy="2131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32556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04800"/>
            <a:ext cx="7024744" cy="1143000"/>
          </a:xfrm>
        </p:spPr>
        <p:txBody>
          <a:bodyPr/>
          <a:lstStyle/>
          <a:p>
            <a:r>
              <a:rPr lang="en-US" b="1" dirty="0" smtClean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Characters:</a:t>
            </a:r>
            <a:endParaRPr lang="en-US" b="1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447800"/>
            <a:ext cx="7848600" cy="50292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5"/>
                </a:solidFill>
              </a:rPr>
              <a:t>The characters of myth &amp; folklore often are </a:t>
            </a:r>
            <a:r>
              <a:rPr lang="en-US" b="1" u="sng" dirty="0" smtClean="0">
                <a:solidFill>
                  <a:schemeClr val="accent1"/>
                </a:solidFill>
              </a:rPr>
              <a:t>ordinary people in extraordinary situations</a:t>
            </a:r>
            <a:r>
              <a:rPr lang="en-US" b="1" dirty="0" smtClean="0">
                <a:solidFill>
                  <a:schemeClr val="accent5"/>
                </a:solidFill>
              </a:rPr>
              <a:t>.</a:t>
            </a:r>
            <a:br>
              <a:rPr lang="en-US" b="1" dirty="0" smtClean="0">
                <a:solidFill>
                  <a:schemeClr val="accent5"/>
                </a:solidFill>
              </a:rPr>
            </a:br>
            <a:r>
              <a:rPr lang="en-US" b="1" dirty="0" smtClean="0">
                <a:solidFill>
                  <a:schemeClr val="accent5"/>
                </a:solidFill>
              </a:rPr>
              <a:t/>
            </a:r>
            <a:br>
              <a:rPr lang="en-US" b="1" dirty="0" smtClean="0">
                <a:solidFill>
                  <a:schemeClr val="accent5"/>
                </a:solidFill>
              </a:rPr>
            </a:br>
            <a:r>
              <a:rPr lang="en-US" b="1" dirty="0" smtClean="0">
                <a:solidFill>
                  <a:schemeClr val="accent5"/>
                </a:solidFill>
              </a:rPr>
              <a:t/>
            </a:r>
            <a:br>
              <a:rPr lang="en-US" b="1" dirty="0" smtClean="0">
                <a:solidFill>
                  <a:schemeClr val="accent5"/>
                </a:solidFill>
              </a:rPr>
            </a:br>
            <a:r>
              <a:rPr lang="en-US" b="1" dirty="0" smtClean="0">
                <a:solidFill>
                  <a:schemeClr val="accent5"/>
                </a:solidFill>
              </a:rPr>
              <a:t/>
            </a:r>
            <a:br>
              <a:rPr lang="en-US" b="1" dirty="0" smtClean="0">
                <a:solidFill>
                  <a:schemeClr val="accent5"/>
                </a:solidFill>
              </a:rPr>
            </a:br>
            <a:r>
              <a:rPr lang="en-US" b="1" dirty="0" smtClean="0">
                <a:solidFill>
                  <a:schemeClr val="accent5"/>
                </a:solidFill>
              </a:rPr>
              <a:t/>
            </a:r>
            <a:br>
              <a:rPr lang="en-US" b="1" dirty="0" smtClean="0">
                <a:solidFill>
                  <a:schemeClr val="accent5"/>
                </a:solidFill>
              </a:rPr>
            </a:br>
            <a:r>
              <a:rPr lang="en-US" b="1" dirty="0" smtClean="0">
                <a:solidFill>
                  <a:schemeClr val="accent5"/>
                </a:solidFill>
              </a:rPr>
              <a:t/>
            </a:r>
            <a:br>
              <a:rPr lang="en-US" b="1" dirty="0" smtClean="0">
                <a:solidFill>
                  <a:schemeClr val="accent5"/>
                </a:solidFill>
              </a:rPr>
            </a:br>
            <a:endParaRPr lang="en-US" b="1" dirty="0" smtClean="0">
              <a:solidFill>
                <a:schemeClr val="accent5"/>
              </a:solidFill>
            </a:endParaRPr>
          </a:p>
          <a:p>
            <a:r>
              <a:rPr lang="en-US" b="1" dirty="0" smtClean="0">
                <a:solidFill>
                  <a:schemeClr val="accent5"/>
                </a:solidFill>
              </a:rPr>
              <a:t>Usually, the actions of the characters in folklore have consequences that </a:t>
            </a:r>
            <a:r>
              <a:rPr lang="en-US" b="1" u="sng" dirty="0" smtClean="0">
                <a:solidFill>
                  <a:schemeClr val="accent1"/>
                </a:solidFill>
              </a:rPr>
              <a:t>change the life </a:t>
            </a:r>
            <a:r>
              <a:rPr lang="en-US" b="1" dirty="0" smtClean="0">
                <a:solidFill>
                  <a:schemeClr val="accent5"/>
                </a:solidFill>
              </a:rPr>
              <a:t>of an entire culture or </a:t>
            </a:r>
            <a:r>
              <a:rPr lang="en-US" b="1" u="sng" dirty="0" smtClean="0">
                <a:solidFill>
                  <a:schemeClr val="accent1"/>
                </a:solidFill>
              </a:rPr>
              <a:t>help explain</a:t>
            </a:r>
            <a:r>
              <a:rPr lang="en-US" b="1" dirty="0" smtClean="0">
                <a:solidFill>
                  <a:schemeClr val="accent5"/>
                </a:solidFill>
              </a:rPr>
              <a:t> what seems unexplainable.</a:t>
            </a:r>
            <a:endParaRPr lang="en-US" b="1" dirty="0">
              <a:solidFill>
                <a:schemeClr val="accent5"/>
              </a:solidFill>
            </a:endParaRPr>
          </a:p>
        </p:txBody>
      </p:sp>
      <p:pic>
        <p:nvPicPr>
          <p:cNvPr id="5122" name="Picture 2" descr="http://images6.fanpop.com/image/polls/1278000/1278233_1378956162324_full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2133600"/>
            <a:ext cx="24384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87193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52800" y="1219200"/>
            <a:ext cx="5029200" cy="3810000"/>
          </a:xfrm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8100000" scaled="1"/>
            <a:tileRect/>
          </a:gradFill>
          <a:ln w="76200">
            <a:solidFill>
              <a:schemeClr val="tx2"/>
            </a:solidFill>
          </a:ln>
        </p:spPr>
        <p:txBody>
          <a:bodyPr>
            <a:noAutofit/>
          </a:bodyPr>
          <a:lstStyle/>
          <a:p>
            <a:pPr marL="68580" indent="0" algn="ctr">
              <a:buNone/>
            </a:pPr>
            <a:r>
              <a:rPr lang="en-US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Human beings have told stories throughout the ages to </a:t>
            </a:r>
            <a:r>
              <a:rPr lang="en-US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entertain</a:t>
            </a:r>
            <a:r>
              <a:rPr lang="en-US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to </a:t>
            </a:r>
            <a:r>
              <a:rPr lang="en-US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teach</a:t>
            </a:r>
            <a:r>
              <a:rPr lang="en-US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and to </a:t>
            </a:r>
            <a:r>
              <a:rPr lang="en-US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explain</a:t>
            </a:r>
            <a:r>
              <a:rPr lang="en-US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mysteries of the world.  </a:t>
            </a:r>
            <a:br>
              <a:rPr lang="en-US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5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Maybe you will create a story that will live on long after you!</a:t>
            </a:r>
            <a:endParaRPr lang="en-US" sz="25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http://designwolf.co.uk/wp-content/uploads/2012/08/Olumpo-Characters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67" r="2223" b="5464"/>
          <a:stretch/>
        </p:blipFill>
        <p:spPr bwMode="auto">
          <a:xfrm>
            <a:off x="685800" y="1600200"/>
            <a:ext cx="2405460" cy="3160298"/>
          </a:xfrm>
          <a:prstGeom prst="rect">
            <a:avLst/>
          </a:prstGeom>
          <a:noFill/>
          <a:ln w="76200">
            <a:solidFill>
              <a:schemeClr val="tx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Book-08-june.gif (10175 bytes)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6530" y="5029200"/>
            <a:ext cx="1524000" cy="1244602"/>
          </a:xfrm>
          <a:prstGeom prst="rect">
            <a:avLst/>
          </a:prstGeom>
          <a:noFill/>
          <a:ln w="57150">
            <a:solidFill>
              <a:schemeClr val="accent5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43659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</TotalTime>
  <Words>275</Words>
  <Application>Microsoft Office PowerPoint</Application>
  <PresentationFormat>On-screen Show (4:3)</PresentationFormat>
  <Paragraphs>61</Paragraphs>
  <Slides>12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Austin</vt:lpstr>
      <vt:lpstr>DO NOW!</vt:lpstr>
      <vt:lpstr>INDEPENDENT READING</vt:lpstr>
      <vt:lpstr>The Stories &amp; Folklore of Myths</vt:lpstr>
      <vt:lpstr>Definition:</vt:lpstr>
      <vt:lpstr>Oral Tradition:</vt:lpstr>
      <vt:lpstr>PowerPoint Presentation</vt:lpstr>
      <vt:lpstr>Examples:</vt:lpstr>
      <vt:lpstr>Characters:</vt:lpstr>
      <vt:lpstr>PowerPoint Presentation</vt:lpstr>
      <vt:lpstr>Springboard – Pages 83 &amp; 84</vt:lpstr>
      <vt:lpstr>PowerPoint Presentation</vt:lpstr>
      <vt:lpstr>On Your Own…..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Stories &amp; Folklore of Myths</dc:title>
  <dc:creator>Shettle, Meghan</dc:creator>
  <cp:lastModifiedBy>Shettle, Meghan</cp:lastModifiedBy>
  <cp:revision>23</cp:revision>
  <dcterms:created xsi:type="dcterms:W3CDTF">2014-10-07T00:58:57Z</dcterms:created>
  <dcterms:modified xsi:type="dcterms:W3CDTF">2014-10-28T22:57:13Z</dcterms:modified>
</cp:coreProperties>
</file>